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53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3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2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5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51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0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55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6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90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6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70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397B2-DC2E-4B3A-9911-A02119E20D75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75A02-EA89-4B21-A589-4062F43A0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71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0731" y="1551230"/>
            <a:ext cx="9448800" cy="2359147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 Narrow" panose="020B0606020202030204" pitchFamily="34" charset="0"/>
              </a:rPr>
              <a:t>Направления работы ГУ «Мемориальный комплекс «Брестская крепость-герой» по сохранению исторической памяти о событиях                                 Великой Отечественной войны</a:t>
            </a:r>
          </a:p>
          <a:p>
            <a:endParaRPr lang="ru-RU" sz="3600" dirty="0" smtClean="0">
              <a:latin typeface="Arial Narrow" panose="020B0606020202030204" pitchFamily="34" charset="0"/>
            </a:endParaRPr>
          </a:p>
          <a:p>
            <a:pPr algn="r"/>
            <a:endParaRPr lang="ru-RU" dirty="0" smtClean="0">
              <a:latin typeface="Arial Narrow" panose="020B060602020203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ru-RU" dirty="0" smtClean="0">
                <a:latin typeface="Arial Narrow" panose="020B0606020202030204" pitchFamily="34" charset="0"/>
              </a:rPr>
              <a:t>Директор 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latin typeface="Arial Narrow" panose="020B0606020202030204" pitchFamily="34" charset="0"/>
              </a:rPr>
              <a:t>ГУ «Мемориальный комплекс 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latin typeface="Arial Narrow" panose="020B0606020202030204" pitchFamily="34" charset="0"/>
              </a:rPr>
              <a:t>«</a:t>
            </a:r>
            <a:r>
              <a:rPr lang="ru-RU" dirty="0" smtClean="0">
                <a:latin typeface="Arial Narrow" panose="020B0606020202030204" pitchFamily="34" charset="0"/>
              </a:rPr>
              <a:t>Брестская </a:t>
            </a:r>
            <a:r>
              <a:rPr lang="ru-RU" dirty="0" smtClean="0">
                <a:latin typeface="Arial Narrow" panose="020B0606020202030204" pitchFamily="34" charset="0"/>
              </a:rPr>
              <a:t>крепость-герой» </a:t>
            </a:r>
          </a:p>
          <a:p>
            <a:pPr algn="r">
              <a:spcBef>
                <a:spcPts val="0"/>
              </a:spcBef>
            </a:pPr>
            <a:r>
              <a:rPr lang="ru-RU" dirty="0" err="1" smtClean="0">
                <a:latin typeface="Arial Narrow" panose="020B0606020202030204" pitchFamily="34" charset="0"/>
              </a:rPr>
              <a:t>Г.Г.Бысюк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674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"/>
          <a:stretch/>
        </p:blipFill>
        <p:spPr>
          <a:xfrm>
            <a:off x="1994916" y="800100"/>
            <a:ext cx="8202168" cy="52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63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384800"/>
            <a:ext cx="5876926" cy="3907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78" y="2556500"/>
            <a:ext cx="5903747" cy="3925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575" y="5835533"/>
            <a:ext cx="386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Экспозиция «Армейский клуб».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Открыта 22 декабря 2017 г.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6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37" y="248797"/>
            <a:ext cx="4762500" cy="31690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5" y="248797"/>
            <a:ext cx="4235342" cy="281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1809" y="6116052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Залы экспозиции «Летопись Брестской крепости».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Открыта 31 января 2019 г.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2951371"/>
            <a:ext cx="4743449" cy="3156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7259" y="6107726"/>
            <a:ext cx="521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Фрагмент экспозиции «Оборона Восточного форта». Открыта 3 июля 2020 г.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56" y="2951371"/>
            <a:ext cx="4219574" cy="3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46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7"/>
          <a:stretch/>
        </p:blipFill>
        <p:spPr>
          <a:xfrm>
            <a:off x="495299" y="1590982"/>
            <a:ext cx="11068052" cy="3567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299" y="5444065"/>
            <a:ext cx="1106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Экспозиция «Форт № 5 Брестской крепости» в филиале мемориала «Музей 5 форт».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Открыта 19 января 2021 г.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04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5157" r="1468" b="1492"/>
          <a:stretch/>
        </p:blipFill>
        <p:spPr>
          <a:xfrm>
            <a:off x="2295525" y="533400"/>
            <a:ext cx="7677150" cy="5362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5525" y="6019800"/>
            <a:ext cx="767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Горе. Вдова погибшего защитника Брестской крепости. 1965 г.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7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2" y="473570"/>
            <a:ext cx="10226913" cy="4722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062" y="5448300"/>
            <a:ext cx="1022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Выставочный проект «Мы помним...». 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Посвящён геноциду белорусского народа в годы Великой Отечественной войны.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6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3" y="332968"/>
            <a:ext cx="5191442" cy="3091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2"/>
          <a:stretch/>
        </p:blipFill>
        <p:spPr>
          <a:xfrm>
            <a:off x="6276975" y="329574"/>
            <a:ext cx="5514976" cy="3094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4" b="12917"/>
          <a:stretch/>
        </p:blipFill>
        <p:spPr>
          <a:xfrm>
            <a:off x="2419350" y="3590042"/>
            <a:ext cx="6953250" cy="30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6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844329"/>
            <a:ext cx="5010150" cy="5594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1792" y="1473411"/>
            <a:ext cx="4158165" cy="57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6" y="274137"/>
            <a:ext cx="9133722" cy="62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2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81"/>
                    </a14:imgEffect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323644"/>
            <a:ext cx="9275233" cy="62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6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2275" r="4092" b="1641"/>
          <a:stretch/>
        </p:blipFill>
        <p:spPr>
          <a:xfrm>
            <a:off x="536326" y="1068982"/>
            <a:ext cx="6066693" cy="4000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528446"/>
            <a:ext cx="3315099" cy="4541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326" y="5275385"/>
            <a:ext cx="6066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 Narrow" panose="020B0606020202030204" pitchFamily="34" charset="0"/>
              </a:rPr>
              <a:t>Тереспольские</a:t>
            </a:r>
            <a:r>
              <a:rPr lang="ru-RU" dirty="0" smtClean="0">
                <a:latin typeface="Arial Narrow" panose="020B0606020202030204" pitchFamily="34" charset="0"/>
              </a:rPr>
              <a:t> ворота Брестской крепости. 1948 г.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В 1949 г. здесь были обнаружены останки 15-ти погибших защитников крепости.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0" y="5275385"/>
            <a:ext cx="331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Поисковые работы. 1965 г.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1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4" t="12899" r="-200022" b="-11805"/>
          <a:stretch/>
        </p:blipFill>
        <p:spPr>
          <a:xfrm>
            <a:off x="8308731" y="2127738"/>
            <a:ext cx="3552092" cy="4493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t="14140" r="15264" b="4752"/>
          <a:stretch/>
        </p:blipFill>
        <p:spPr>
          <a:xfrm>
            <a:off x="709390" y="1135028"/>
            <a:ext cx="5090745" cy="3639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" r="12248"/>
          <a:stretch/>
        </p:blipFill>
        <p:spPr>
          <a:xfrm>
            <a:off x="6565996" y="1135028"/>
            <a:ext cx="4928551" cy="3639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877" y="4870939"/>
            <a:ext cx="520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Будильник.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Символ начала Великой Отечественной войны.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Найден в 1956 г.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5996" y="4870939"/>
            <a:ext cx="492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Надпись «Умираем не срамя».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Обнаружена в 1958 г.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8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34" y="1090833"/>
            <a:ext cx="3785090" cy="4369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446" y="5460023"/>
            <a:ext cx="3912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 Narrow" panose="020B0606020202030204" pitchFamily="34" charset="0"/>
              </a:rPr>
              <a:t>Писатель </a:t>
            </a:r>
            <a:r>
              <a:rPr lang="ru-RU" dirty="0" err="1" smtClean="0">
                <a:latin typeface="Arial Narrow" panose="020B0606020202030204" pitchFamily="34" charset="0"/>
              </a:rPr>
              <a:t>С.С.Смирнов</a:t>
            </a:r>
            <a:r>
              <a:rPr lang="ru-RU" dirty="0" smtClean="0">
                <a:latin typeface="Arial Narrow" panose="020B0606020202030204" pitchFamily="34" charset="0"/>
              </a:rPr>
              <a:t> (слева) передаёт свой архив Музею обороны Брестской крепости. 1964 г.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2950" r="2216" b="2820"/>
          <a:stretch/>
        </p:blipFill>
        <p:spPr>
          <a:xfrm>
            <a:off x="6449087" y="1125416"/>
            <a:ext cx="4122300" cy="4334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9309" y="5552356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Arial Narrow" panose="020B0606020202030204" pitchFamily="34" charset="0"/>
              </a:rPr>
              <a:t>С.С.Смирнов</a:t>
            </a:r>
            <a:r>
              <a:rPr lang="ru-RU" dirty="0" smtClean="0">
                <a:latin typeface="Arial Narrow" panose="020B0606020202030204" pitchFamily="34" charset="0"/>
              </a:rPr>
              <a:t>. Брестская крепость. 1964 г.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22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16538" b="16026"/>
          <a:stretch/>
        </p:blipFill>
        <p:spPr>
          <a:xfrm>
            <a:off x="1544516" y="668216"/>
            <a:ext cx="9102969" cy="4624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2952" y="5514974"/>
            <a:ext cx="9102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Музей обороны Брестской крепости.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Открыт 8 ноября 1956 г.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9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2" y="410992"/>
            <a:ext cx="5852043" cy="3893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58" y="2512325"/>
            <a:ext cx="5856376" cy="3893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612" y="6036860"/>
            <a:ext cx="394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Залы Музея обороны Брестской крепости.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8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547687"/>
            <a:ext cx="7867650" cy="5900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72525" y="5525095"/>
            <a:ext cx="3171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Экспозиция «Музей войны – территория мира».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Открыта 22 июня 2014 г.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63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571500"/>
            <a:ext cx="5981700" cy="4486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912977"/>
            <a:ext cx="5943600" cy="445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275" y="6001345"/>
            <a:ext cx="542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Залы экспозиции «Музей войны – территория мира».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26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230</Words>
  <Application>Microsoft Office PowerPoint</Application>
  <PresentationFormat>Широкоэкранный</PresentationFormat>
  <Paragraphs>33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2022-06-06T09:08:24Z</dcterms:created>
  <dcterms:modified xsi:type="dcterms:W3CDTF">2022-06-07T12:45:21Z</dcterms:modified>
</cp:coreProperties>
</file>