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37386" y="17716"/>
            <a:ext cx="6061709" cy="1672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jpg"/><Relationship Id="rId5" Type="http://schemas.openxmlformats.org/officeDocument/2006/relationships/image" Target="../media/image96.jpg"/><Relationship Id="rId6" Type="http://schemas.openxmlformats.org/officeDocument/2006/relationships/image" Target="../media/image97.jpg"/><Relationship Id="rId7" Type="http://schemas.openxmlformats.org/officeDocument/2006/relationships/image" Target="../media/image98.jp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0" Type="http://schemas.openxmlformats.org/officeDocument/2006/relationships/image" Target="../media/image101.png"/><Relationship Id="rId11" Type="http://schemas.openxmlformats.org/officeDocument/2006/relationships/image" Target="../media/image102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jpg"/><Relationship Id="rId8" Type="http://schemas.openxmlformats.org/officeDocument/2006/relationships/image" Target="../media/image109.jp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Relationship Id="rId11" Type="http://schemas.openxmlformats.org/officeDocument/2006/relationships/image" Target="../media/image112.png"/><Relationship Id="rId12" Type="http://schemas.openxmlformats.org/officeDocument/2006/relationships/image" Target="../media/image113.png"/><Relationship Id="rId13" Type="http://schemas.openxmlformats.org/officeDocument/2006/relationships/image" Target="../media/image114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jpg"/><Relationship Id="rId8" Type="http://schemas.openxmlformats.org/officeDocument/2006/relationships/image" Target="../media/image121.jpg"/><Relationship Id="rId9" Type="http://schemas.openxmlformats.org/officeDocument/2006/relationships/image" Target="../media/image12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jpg"/><Relationship Id="rId7" Type="http://schemas.openxmlformats.org/officeDocument/2006/relationships/image" Target="../media/image128.jpg"/><Relationship Id="rId8" Type="http://schemas.openxmlformats.org/officeDocument/2006/relationships/image" Target="../media/image129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jpg"/><Relationship Id="rId7" Type="http://schemas.openxmlformats.org/officeDocument/2006/relationships/image" Target="../media/image135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jp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image" Target="../media/image143.png"/><Relationship Id="rId10" Type="http://schemas.openxmlformats.org/officeDocument/2006/relationships/image" Target="../media/image144.png"/><Relationship Id="rId11" Type="http://schemas.openxmlformats.org/officeDocument/2006/relationships/image" Target="../media/image14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jpg"/><Relationship Id="rId3" Type="http://schemas.openxmlformats.org/officeDocument/2006/relationships/image" Target="../media/image147.jpg"/><Relationship Id="rId4" Type="http://schemas.openxmlformats.org/officeDocument/2006/relationships/image" Target="../media/image148.jpg"/><Relationship Id="rId5" Type="http://schemas.openxmlformats.org/officeDocument/2006/relationships/image" Target="../media/image149.jpg"/><Relationship Id="rId6" Type="http://schemas.openxmlformats.org/officeDocument/2006/relationships/image" Target="../media/image150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jpg"/><Relationship Id="rId7" Type="http://schemas.openxmlformats.org/officeDocument/2006/relationships/image" Target="../media/image156.jpg"/><Relationship Id="rId8" Type="http://schemas.openxmlformats.org/officeDocument/2006/relationships/image" Target="../media/image15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65.png"/><Relationship Id="rId10" Type="http://schemas.openxmlformats.org/officeDocument/2006/relationships/image" Target="../media/image166.png"/><Relationship Id="rId11" Type="http://schemas.openxmlformats.org/officeDocument/2006/relationships/image" Target="../media/image167.png"/><Relationship Id="rId12" Type="http://schemas.openxmlformats.org/officeDocument/2006/relationships/image" Target="../media/image168.png"/><Relationship Id="rId13" Type="http://schemas.openxmlformats.org/officeDocument/2006/relationships/image" Target="../media/image169.png"/><Relationship Id="rId14" Type="http://schemas.openxmlformats.org/officeDocument/2006/relationships/image" Target="../media/image170.jpg"/><Relationship Id="rId15" Type="http://schemas.openxmlformats.org/officeDocument/2006/relationships/image" Target="../media/image171.jpg"/><Relationship Id="rId16" Type="http://schemas.openxmlformats.org/officeDocument/2006/relationships/image" Target="../media/image172.jpg"/><Relationship Id="rId17" Type="http://schemas.openxmlformats.org/officeDocument/2006/relationships/image" Target="../media/image173.png"/><Relationship Id="rId18" Type="http://schemas.openxmlformats.org/officeDocument/2006/relationships/image" Target="../media/image174.png"/><Relationship Id="rId19" Type="http://schemas.openxmlformats.org/officeDocument/2006/relationships/image" Target="../media/image175.png"/><Relationship Id="rId20" Type="http://schemas.openxmlformats.org/officeDocument/2006/relationships/image" Target="../media/image176.png"/><Relationship Id="rId21" Type="http://schemas.openxmlformats.org/officeDocument/2006/relationships/image" Target="../media/image177.png"/><Relationship Id="rId22" Type="http://schemas.openxmlformats.org/officeDocument/2006/relationships/image" Target="../media/image178.png"/><Relationship Id="rId23" Type="http://schemas.openxmlformats.org/officeDocument/2006/relationships/image" Target="../media/image179.png"/><Relationship Id="rId24" Type="http://schemas.openxmlformats.org/officeDocument/2006/relationships/image" Target="../media/image180.png"/><Relationship Id="rId25" Type="http://schemas.openxmlformats.org/officeDocument/2006/relationships/image" Target="../media/image181.png"/><Relationship Id="rId26" Type="http://schemas.openxmlformats.org/officeDocument/2006/relationships/image" Target="../media/image182.png"/><Relationship Id="rId27" Type="http://schemas.openxmlformats.org/officeDocument/2006/relationships/image" Target="../media/image183.png"/><Relationship Id="rId28" Type="http://schemas.openxmlformats.org/officeDocument/2006/relationships/image" Target="../media/image184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5.png"/><Relationship Id="rId3" Type="http://schemas.openxmlformats.org/officeDocument/2006/relationships/image" Target="../media/image186.jpg"/><Relationship Id="rId4" Type="http://schemas.openxmlformats.org/officeDocument/2006/relationships/image" Target="../media/image187.jpg"/><Relationship Id="rId5" Type="http://schemas.openxmlformats.org/officeDocument/2006/relationships/image" Target="../media/image188.jpg"/><Relationship Id="rId6" Type="http://schemas.openxmlformats.org/officeDocument/2006/relationships/image" Target="../media/image189.jpg"/><Relationship Id="rId7" Type="http://schemas.openxmlformats.org/officeDocument/2006/relationships/image" Target="../media/image173.png"/><Relationship Id="rId8" Type="http://schemas.openxmlformats.org/officeDocument/2006/relationships/image" Target="../media/image17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g"/><Relationship Id="rId3" Type="http://schemas.openxmlformats.org/officeDocument/2006/relationships/image" Target="../media/image191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g"/><Relationship Id="rId3" Type="http://schemas.openxmlformats.org/officeDocument/2006/relationships/image" Target="../media/image193.jpg"/><Relationship Id="rId4" Type="http://schemas.openxmlformats.org/officeDocument/2006/relationships/image" Target="../media/image194.jpg"/><Relationship Id="rId5" Type="http://schemas.openxmlformats.org/officeDocument/2006/relationships/image" Target="../media/image195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g"/><Relationship Id="rId3" Type="http://schemas.openxmlformats.org/officeDocument/2006/relationships/image" Target="../media/image197.jpg"/><Relationship Id="rId4" Type="http://schemas.openxmlformats.org/officeDocument/2006/relationships/image" Target="../media/image198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9.jpg"/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202.jpg"/><Relationship Id="rId6" Type="http://schemas.openxmlformats.org/officeDocument/2006/relationships/image" Target="../media/image203.jpg"/><Relationship Id="rId7" Type="http://schemas.openxmlformats.org/officeDocument/2006/relationships/image" Target="../media/image204.png"/><Relationship Id="rId8" Type="http://schemas.openxmlformats.org/officeDocument/2006/relationships/image" Target="../media/image205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6.png"/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8" Type="http://schemas.openxmlformats.org/officeDocument/2006/relationships/image" Target="../media/image212.png"/><Relationship Id="rId9" Type="http://schemas.openxmlformats.org/officeDocument/2006/relationships/image" Target="../media/image213.png"/><Relationship Id="rId10" Type="http://schemas.openxmlformats.org/officeDocument/2006/relationships/image" Target="../media/image214.png"/><Relationship Id="rId11" Type="http://schemas.openxmlformats.org/officeDocument/2006/relationships/image" Target="../media/image215.png"/><Relationship Id="rId12" Type="http://schemas.openxmlformats.org/officeDocument/2006/relationships/image" Target="../media/image216.png"/><Relationship Id="rId13" Type="http://schemas.openxmlformats.org/officeDocument/2006/relationships/image" Target="../media/image217.png"/><Relationship Id="rId14" Type="http://schemas.openxmlformats.org/officeDocument/2006/relationships/image" Target="../media/image218.png"/><Relationship Id="rId15" Type="http://schemas.openxmlformats.org/officeDocument/2006/relationships/image" Target="../media/image219.png"/><Relationship Id="rId16" Type="http://schemas.openxmlformats.org/officeDocument/2006/relationships/image" Target="../media/image220.png"/><Relationship Id="rId17" Type="http://schemas.openxmlformats.org/officeDocument/2006/relationships/image" Target="../media/image221.png"/><Relationship Id="rId18" Type="http://schemas.openxmlformats.org/officeDocument/2006/relationships/image" Target="../media/image222.png"/><Relationship Id="rId19" Type="http://schemas.openxmlformats.org/officeDocument/2006/relationships/image" Target="../media/image223.png"/><Relationship Id="rId20" Type="http://schemas.openxmlformats.org/officeDocument/2006/relationships/image" Target="../media/image224.png"/><Relationship Id="rId21" Type="http://schemas.openxmlformats.org/officeDocument/2006/relationships/image" Target="../media/image225.png"/><Relationship Id="rId22" Type="http://schemas.openxmlformats.org/officeDocument/2006/relationships/image" Target="../media/image226.png"/><Relationship Id="rId23" Type="http://schemas.openxmlformats.org/officeDocument/2006/relationships/image" Target="../media/image227.png"/><Relationship Id="rId24" Type="http://schemas.openxmlformats.org/officeDocument/2006/relationships/image" Target="../media/image228.png"/><Relationship Id="rId25" Type="http://schemas.openxmlformats.org/officeDocument/2006/relationships/image" Target="../media/image229.png"/><Relationship Id="rId26" Type="http://schemas.openxmlformats.org/officeDocument/2006/relationships/image" Target="../media/image230.png"/><Relationship Id="rId27" Type="http://schemas.openxmlformats.org/officeDocument/2006/relationships/image" Target="../media/image231.png"/><Relationship Id="rId28" Type="http://schemas.openxmlformats.org/officeDocument/2006/relationships/image" Target="../media/image232.png"/><Relationship Id="rId29" Type="http://schemas.openxmlformats.org/officeDocument/2006/relationships/image" Target="../media/image233.png"/><Relationship Id="rId30" Type="http://schemas.openxmlformats.org/officeDocument/2006/relationships/image" Target="../media/image234.png"/><Relationship Id="rId31" Type="http://schemas.openxmlformats.org/officeDocument/2006/relationships/image" Target="../media/image235.png"/><Relationship Id="rId32" Type="http://schemas.openxmlformats.org/officeDocument/2006/relationships/image" Target="../media/image236.png"/><Relationship Id="rId33" Type="http://schemas.openxmlformats.org/officeDocument/2006/relationships/image" Target="../media/image237.png"/><Relationship Id="rId34" Type="http://schemas.openxmlformats.org/officeDocument/2006/relationships/image" Target="../media/image238.png"/><Relationship Id="rId35" Type="http://schemas.openxmlformats.org/officeDocument/2006/relationships/image" Target="../media/image239.png"/><Relationship Id="rId36" Type="http://schemas.openxmlformats.org/officeDocument/2006/relationships/image" Target="../media/image240.png"/><Relationship Id="rId37" Type="http://schemas.openxmlformats.org/officeDocument/2006/relationships/image" Target="../media/image241.png"/><Relationship Id="rId38" Type="http://schemas.openxmlformats.org/officeDocument/2006/relationships/image" Target="../media/image242.png"/><Relationship Id="rId39" Type="http://schemas.openxmlformats.org/officeDocument/2006/relationships/image" Target="../media/image243.png"/><Relationship Id="rId40" Type="http://schemas.openxmlformats.org/officeDocument/2006/relationships/image" Target="../media/image244.png"/><Relationship Id="rId41" Type="http://schemas.openxmlformats.org/officeDocument/2006/relationships/image" Target="../media/image245.png"/><Relationship Id="rId42" Type="http://schemas.openxmlformats.org/officeDocument/2006/relationships/image" Target="../media/image246.png"/><Relationship Id="rId43" Type="http://schemas.openxmlformats.org/officeDocument/2006/relationships/image" Target="../media/image247.png"/><Relationship Id="rId44" Type="http://schemas.openxmlformats.org/officeDocument/2006/relationships/image" Target="../media/image248.png"/><Relationship Id="rId45" Type="http://schemas.openxmlformats.org/officeDocument/2006/relationships/image" Target="../media/image249.png"/><Relationship Id="rId46" Type="http://schemas.openxmlformats.org/officeDocument/2006/relationships/image" Target="../media/image250.png"/><Relationship Id="rId47" Type="http://schemas.openxmlformats.org/officeDocument/2006/relationships/image" Target="../media/image251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jp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9" Type="http://schemas.openxmlformats.org/officeDocument/2006/relationships/image" Target="../media/image29.png"/><Relationship Id="rId20" Type="http://schemas.openxmlformats.org/officeDocument/2006/relationships/image" Target="../media/image30.png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23" Type="http://schemas.openxmlformats.org/officeDocument/2006/relationships/image" Target="../media/image33.png"/><Relationship Id="rId24" Type="http://schemas.openxmlformats.org/officeDocument/2006/relationships/image" Target="../media/image34.png"/><Relationship Id="rId25" Type="http://schemas.openxmlformats.org/officeDocument/2006/relationships/image" Target="../media/image35.png"/><Relationship Id="rId26" Type="http://schemas.openxmlformats.org/officeDocument/2006/relationships/image" Target="../media/image36.png"/><Relationship Id="rId27" Type="http://schemas.openxmlformats.org/officeDocument/2006/relationships/image" Target="../media/image37.png"/><Relationship Id="rId28" Type="http://schemas.openxmlformats.org/officeDocument/2006/relationships/image" Target="../media/image38.png"/><Relationship Id="rId29" Type="http://schemas.openxmlformats.org/officeDocument/2006/relationships/image" Target="../media/image39.png"/><Relationship Id="rId30" Type="http://schemas.openxmlformats.org/officeDocument/2006/relationships/image" Target="../media/image4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jp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image" Target="../media/image58.png"/><Relationship Id="rId20" Type="http://schemas.openxmlformats.org/officeDocument/2006/relationships/image" Target="../media/image59.png"/><Relationship Id="rId21" Type="http://schemas.openxmlformats.org/officeDocument/2006/relationships/image" Target="../media/image60.png"/><Relationship Id="rId22" Type="http://schemas.openxmlformats.org/officeDocument/2006/relationships/image" Target="../media/image61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6" Type="http://schemas.openxmlformats.org/officeDocument/2006/relationships/image" Target="../media/image78.jpg"/><Relationship Id="rId7" Type="http://schemas.openxmlformats.org/officeDocument/2006/relationships/image" Target="../media/image79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jpg"/><Relationship Id="rId5" Type="http://schemas.openxmlformats.org/officeDocument/2006/relationships/image" Target="../media/image83.jpg"/><Relationship Id="rId6" Type="http://schemas.openxmlformats.org/officeDocument/2006/relationships/image" Target="../media/image84.jpg"/><Relationship Id="rId7" Type="http://schemas.openxmlformats.org/officeDocument/2006/relationships/image" Target="../media/image85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jpg"/><Relationship Id="rId5" Type="http://schemas.openxmlformats.org/officeDocument/2006/relationships/image" Target="../media/image89.jpg"/><Relationship Id="rId6" Type="http://schemas.openxmlformats.org/officeDocument/2006/relationships/image" Target="../media/image90.png"/><Relationship Id="rId7" Type="http://schemas.openxmlformats.org/officeDocument/2006/relationships/image" Target="../media/image91.jpg"/><Relationship Id="rId8" Type="http://schemas.openxmlformats.org/officeDocument/2006/relationships/image" Target="../media/image92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4349" y="71501"/>
            <a:ext cx="776757" cy="12858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7869" y="1972081"/>
            <a:ext cx="7570343" cy="474306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23520" y="510540"/>
            <a:ext cx="8694420" cy="1465580"/>
            <a:chOff x="223520" y="510540"/>
            <a:chExt cx="8694420" cy="146558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0080" y="510540"/>
              <a:ext cx="5448300" cy="8559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520" y="1120140"/>
              <a:ext cx="8694420" cy="85597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30629" y="0"/>
            <a:ext cx="5683250" cy="7600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Calibri"/>
                <a:cs typeface="Calibri"/>
              </a:rPr>
              <a:t>Филиал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40">
                <a:latin typeface="Calibri"/>
                <a:cs typeface="Calibri"/>
              </a:rPr>
              <a:t>УО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«Брестский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государственный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2400" spc="-10">
                <a:latin typeface="Calibri"/>
                <a:cs typeface="Calibri"/>
              </a:rPr>
              <a:t>областной центр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молодежного</a:t>
            </a:r>
            <a:r>
              <a:rPr dirty="0" sz="2400" spc="-10">
                <a:latin typeface="Calibri"/>
                <a:cs typeface="Calibri"/>
              </a:rPr>
              <a:t> творчества»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0232" y="735202"/>
            <a:ext cx="7970202" cy="1168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0037" y="83819"/>
            <a:ext cx="7719695" cy="3413125"/>
            <a:chOff x="500037" y="83819"/>
            <a:chExt cx="7719695" cy="3413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020" y="83819"/>
              <a:ext cx="7297420" cy="820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3429" y="299719"/>
              <a:ext cx="6604508" cy="5312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7" y="928750"/>
              <a:ext cx="3852037" cy="256794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57750" y="928750"/>
            <a:ext cx="3852036" cy="25679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037" y="3929062"/>
            <a:ext cx="3852037" cy="250380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857750" y="3501897"/>
            <a:ext cx="3852545" cy="2999105"/>
            <a:chOff x="4857750" y="3501897"/>
            <a:chExt cx="3852545" cy="299910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57750" y="3932897"/>
              <a:ext cx="3852036" cy="25679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85562" y="3501897"/>
              <a:ext cx="2802636" cy="43014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7092" y="3518534"/>
            <a:ext cx="3224174" cy="20548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7369" y="6414846"/>
            <a:ext cx="3691635" cy="2072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83021" y="6528472"/>
            <a:ext cx="2807715" cy="1958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32740"/>
            <a:ext cx="9144000" cy="820419"/>
            <a:chOff x="0" y="332740"/>
            <a:chExt cx="9144000" cy="8204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2740"/>
              <a:ext cx="9143999" cy="820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430" y="626618"/>
              <a:ext cx="8734209" cy="47561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425" y="5119496"/>
            <a:ext cx="2135035" cy="1731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69566" y="5171821"/>
            <a:ext cx="408432" cy="1590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7925" y="5415026"/>
            <a:ext cx="1073848" cy="1951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82130" y="1437258"/>
            <a:ext cx="2618994" cy="349199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37814" y="1437258"/>
            <a:ext cx="2877185" cy="349199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80586" y="5179567"/>
            <a:ext cx="2132583" cy="19735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45383" y="5443982"/>
            <a:ext cx="2609087" cy="207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70268" y="5169661"/>
            <a:ext cx="1417573" cy="2072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69836" y="5443982"/>
            <a:ext cx="2217927" cy="20318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2849" y="1430782"/>
            <a:ext cx="3071876" cy="34899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3972" y="928624"/>
            <a:ext cx="3780028" cy="27138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2700"/>
            <a:ext cx="9144000" cy="820419"/>
            <a:chOff x="0" y="12700"/>
            <a:chExt cx="9144000" cy="82041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700"/>
              <a:ext cx="9143999" cy="8204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068" y="306831"/>
              <a:ext cx="8688425" cy="47396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8905" y="6189129"/>
            <a:ext cx="4797171" cy="2177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92552" y="6482550"/>
            <a:ext cx="4353052" cy="22915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5731" y="3786123"/>
            <a:ext cx="3777233" cy="232537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4994" y="930783"/>
            <a:ext cx="3777869" cy="26982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66004" y="3786136"/>
            <a:ext cx="3777869" cy="23575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4939" y="12700"/>
            <a:ext cx="6532880" cy="820419"/>
            <a:chOff x="1424939" y="12700"/>
            <a:chExt cx="6532880" cy="8204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4939" y="12700"/>
              <a:ext cx="6532880" cy="8204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6221" y="306831"/>
              <a:ext cx="5813170" cy="47396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6035" y="6034875"/>
            <a:ext cx="7446175" cy="22915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84957" y="6339675"/>
            <a:ext cx="3973576" cy="22915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2912" y="928750"/>
            <a:ext cx="4139946" cy="25577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86375" y="857262"/>
            <a:ext cx="3203955" cy="495160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6315" y="3571925"/>
            <a:ext cx="4139946" cy="23238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2060" y="190500"/>
            <a:ext cx="6830059" cy="820419"/>
            <a:chOff x="1242060" y="190500"/>
            <a:chExt cx="6830059" cy="8204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2060" y="190500"/>
              <a:ext cx="6830059" cy="8204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3469" y="485393"/>
              <a:ext cx="6110350" cy="47396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2353" y="5952934"/>
            <a:ext cx="6099936" cy="22915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70151" y="6298590"/>
            <a:ext cx="5211445" cy="4499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57750" y="1000074"/>
            <a:ext cx="3645027" cy="48600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4349" y="1000074"/>
            <a:ext cx="3645027" cy="48600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5539" y="154939"/>
            <a:ext cx="6924040" cy="820419"/>
            <a:chOff x="1145539" y="154939"/>
            <a:chExt cx="6924040" cy="8204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5539" y="154939"/>
              <a:ext cx="6924040" cy="820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7042" y="477012"/>
              <a:ext cx="6234302" cy="44665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3214662"/>
            <a:ext cx="4441952" cy="32400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42770" y="1182497"/>
            <a:ext cx="5600827" cy="25107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58978" y="1455800"/>
            <a:ext cx="229870" cy="263525"/>
            <a:chOff x="258978" y="1455800"/>
            <a:chExt cx="229870" cy="26352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4058" y="1460880"/>
              <a:ext cx="219252" cy="25323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4058" y="1460880"/>
              <a:ext cx="219710" cy="253365"/>
            </a:xfrm>
            <a:custGeom>
              <a:avLst/>
              <a:gdLst/>
              <a:ahLst/>
              <a:cxnLst/>
              <a:rect l="l" t="t" r="r" b="b"/>
              <a:pathLst>
                <a:path w="219709" h="253364">
                  <a:moveTo>
                    <a:pt x="0" y="0"/>
                  </a:moveTo>
                  <a:lnTo>
                    <a:pt x="219252" y="126619"/>
                  </a:lnTo>
                  <a:lnTo>
                    <a:pt x="0" y="253238"/>
                  </a:lnTo>
                  <a:lnTo>
                    <a:pt x="73202" y="126619"/>
                  </a:lnTo>
                  <a:lnTo>
                    <a:pt x="0" y="0"/>
                  </a:lnTo>
                  <a:close/>
                </a:path>
              </a:pathLst>
            </a:custGeom>
            <a:ln w="1016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7275" y="1517777"/>
            <a:ext cx="7704061" cy="25107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58978" y="1791080"/>
            <a:ext cx="229870" cy="263525"/>
            <a:chOff x="258978" y="1791080"/>
            <a:chExt cx="229870" cy="26352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4058" y="1796160"/>
              <a:ext cx="219252" cy="25323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64058" y="1796160"/>
              <a:ext cx="219710" cy="253365"/>
            </a:xfrm>
            <a:custGeom>
              <a:avLst/>
              <a:gdLst/>
              <a:ahLst/>
              <a:cxnLst/>
              <a:rect l="l" t="t" r="r" b="b"/>
              <a:pathLst>
                <a:path w="219709" h="253364">
                  <a:moveTo>
                    <a:pt x="0" y="0"/>
                  </a:moveTo>
                  <a:lnTo>
                    <a:pt x="219252" y="126618"/>
                  </a:lnTo>
                  <a:lnTo>
                    <a:pt x="0" y="253237"/>
                  </a:lnTo>
                  <a:lnTo>
                    <a:pt x="73202" y="126618"/>
                  </a:lnTo>
                  <a:lnTo>
                    <a:pt x="0" y="0"/>
                  </a:lnTo>
                  <a:close/>
                </a:path>
              </a:pathLst>
            </a:custGeom>
            <a:ln w="1016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9406" y="1855342"/>
            <a:ext cx="7940243" cy="24879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52666" y="2188336"/>
            <a:ext cx="8722550" cy="58635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2666" y="2858897"/>
            <a:ext cx="1058608" cy="24625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2849" y="3214662"/>
            <a:ext cx="4320032" cy="32400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7738" y="140478"/>
            <a:ext cx="915619" cy="1099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8779" y="531315"/>
            <a:ext cx="854577" cy="1221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6283" y="800017"/>
            <a:ext cx="1806821" cy="42747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386273"/>
            <a:ext cx="3125313" cy="382288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879385" y="0"/>
            <a:ext cx="6271260" cy="6833870"/>
            <a:chOff x="2879385" y="0"/>
            <a:chExt cx="6271260" cy="683387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96229" y="0"/>
              <a:ext cx="5847754" cy="68335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137876" y="1422914"/>
              <a:ext cx="0" cy="3651885"/>
            </a:xfrm>
            <a:custGeom>
              <a:avLst/>
              <a:gdLst/>
              <a:ahLst/>
              <a:cxnLst/>
              <a:rect l="l" t="t" r="r" b="b"/>
              <a:pathLst>
                <a:path w="0" h="3651885">
                  <a:moveTo>
                    <a:pt x="0" y="3651889"/>
                  </a:moveTo>
                  <a:lnTo>
                    <a:pt x="0" y="2149607"/>
                  </a:lnTo>
                </a:path>
                <a:path w="0" h="3651885">
                  <a:moveTo>
                    <a:pt x="0" y="757248"/>
                  </a:moveTo>
                  <a:lnTo>
                    <a:pt x="0" y="0"/>
                  </a:lnTo>
                </a:path>
              </a:pathLst>
            </a:custGeom>
            <a:ln w="244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893355" y="225974"/>
              <a:ext cx="4688205" cy="0"/>
            </a:xfrm>
            <a:custGeom>
              <a:avLst/>
              <a:gdLst/>
              <a:ahLst/>
              <a:cxnLst/>
              <a:rect l="l" t="t" r="r" b="b"/>
              <a:pathLst>
                <a:path w="4688205" h="0">
                  <a:moveTo>
                    <a:pt x="0" y="0"/>
                  </a:moveTo>
                  <a:lnTo>
                    <a:pt x="4687968" y="0"/>
                  </a:lnTo>
                </a:path>
              </a:pathLst>
            </a:custGeom>
            <a:ln w="274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546986" y="124980"/>
            <a:ext cx="445134" cy="4762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2950" spc="125" b="1">
                <a:solidFill>
                  <a:srgbClr val="28385B"/>
                </a:solidFill>
                <a:uFill>
                  <a:solidFill>
                    <a:srgbClr val="28385B"/>
                  </a:solidFill>
                </a:uFill>
                <a:latin typeface="Arial"/>
                <a:cs typeface="Arial"/>
              </a:rPr>
              <a:t>D</a:t>
            </a:r>
            <a:r>
              <a:rPr dirty="0" u="heavy" sz="2950" spc="60" b="1">
                <a:solidFill>
                  <a:srgbClr val="28385B"/>
                </a:solidFill>
                <a:uFill>
                  <a:solidFill>
                    <a:srgbClr val="28385B"/>
                  </a:solidFill>
                </a:uFill>
                <a:latin typeface="Arial"/>
                <a:cs typeface="Arial"/>
              </a:rPr>
              <a:t>)</a:t>
            </a:r>
            <a:endParaRPr sz="2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77146" y="169509"/>
            <a:ext cx="4735195" cy="4229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2600" spc="50" b="1">
                <a:solidFill>
                  <a:srgbClr val="112650"/>
                </a:solidFill>
                <a:uFill>
                  <a:solidFill>
                    <a:srgbClr val="112650"/>
                  </a:solidFill>
                </a:uFill>
                <a:latin typeface="Times New Roman"/>
                <a:cs typeface="Times New Roman"/>
              </a:rPr>
              <a:t>1!111111!1-GПl!IDWHBIIBl!В.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51017" y="1056504"/>
            <a:ext cx="43180" cy="0"/>
          </a:xfrm>
          <a:custGeom>
            <a:avLst/>
            <a:gdLst/>
            <a:ahLst/>
            <a:cxnLst/>
            <a:rect l="l" t="t" r="r" b="b"/>
            <a:pathLst>
              <a:path w="43180" h="0">
                <a:moveTo>
                  <a:pt x="0" y="0"/>
                </a:moveTo>
                <a:lnTo>
                  <a:pt x="42728" y="0"/>
                </a:lnTo>
              </a:path>
            </a:pathLst>
          </a:custGeom>
          <a:ln w="12722">
            <a:solidFill>
              <a:srgbClr val="9793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134935" y="528539"/>
            <a:ext cx="3716654" cy="6438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5950" algn="l"/>
                <a:tab pos="960755" algn="l"/>
                <a:tab pos="3079750" algn="l"/>
                <a:tab pos="3634740" algn="l"/>
              </a:tabLst>
            </a:pPr>
            <a:r>
              <a:rPr dirty="0" sz="1600" spc="-229">
                <a:solidFill>
                  <a:srgbClr val="AEACB1"/>
                </a:solidFill>
                <a:latin typeface="Arial"/>
                <a:cs typeface="Arial"/>
              </a:rPr>
              <a:t>r</a:t>
            </a:r>
            <a:r>
              <a:rPr dirty="0" sz="1600" spc="-229">
                <a:solidFill>
                  <a:srgbClr val="AEACB1"/>
                </a:solidFill>
                <a:latin typeface="Arial"/>
                <a:cs typeface="Arial"/>
              </a:rPr>
              <a:t>	</a:t>
            </a:r>
            <a:r>
              <a:rPr dirty="0" sz="1600" spc="-40">
                <a:solidFill>
                  <a:srgbClr val="979399"/>
                </a:solidFill>
                <a:latin typeface="Arial"/>
                <a:cs typeface="Arial"/>
              </a:rPr>
              <a:t>,</a:t>
            </a:r>
            <a:r>
              <a:rPr dirty="0" sz="1600" spc="-40">
                <a:solidFill>
                  <a:srgbClr val="979399"/>
                </a:solidFill>
                <a:latin typeface="Arial"/>
                <a:cs typeface="Arial"/>
              </a:rPr>
              <a:t>	</a:t>
            </a:r>
            <a:r>
              <a:rPr dirty="0" sz="4050" spc="-1240" b="1">
                <a:solidFill>
                  <a:srgbClr val="AEACB1"/>
                </a:solidFill>
                <a:latin typeface="Times New Roman"/>
                <a:cs typeface="Times New Roman"/>
              </a:rPr>
              <a:t>]</a:t>
            </a:r>
            <a:r>
              <a:rPr dirty="0" u="heavy" sz="4050" spc="-1465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в</a:t>
            </a:r>
            <a:r>
              <a:rPr dirty="0" u="heavy" sz="4050" spc="-465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4050" spc="100" b="1">
                <a:solidFill>
                  <a:srgbClr val="112650"/>
                </a:solidFill>
                <a:latin typeface="Times New Roman"/>
                <a:cs typeface="Times New Roman"/>
              </a:rPr>
              <a:t> </a:t>
            </a:r>
            <a:r>
              <a:rPr dirty="0" u="heavy" sz="4050" spc="-1565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и</a:t>
            </a:r>
            <a:r>
              <a:rPr dirty="0" u="heavy" sz="4050" spc="-409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4050" spc="215" b="1">
                <a:solidFill>
                  <a:srgbClr val="112650"/>
                </a:solidFill>
                <a:latin typeface="Times New Roman"/>
                <a:cs typeface="Times New Roman"/>
              </a:rPr>
              <a:t> </a:t>
            </a:r>
            <a:r>
              <a:rPr dirty="0" u="heavy" sz="4050" spc="-844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mел</a:t>
            </a:r>
            <a:r>
              <a:rPr dirty="0" u="heavy" sz="4050" spc="100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4050" spc="-440" b="1">
                <a:solidFill>
                  <a:srgbClr val="112650"/>
                </a:solidFill>
                <a:latin typeface="Times New Roman"/>
                <a:cs typeface="Times New Roman"/>
              </a:rPr>
              <a:t> </a:t>
            </a:r>
            <a:r>
              <a:rPr dirty="0" u="heavy" sz="4050" spc="-1150" b="1">
                <a:solidFill>
                  <a:srgbClr val="827E83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•</a:t>
            </a:r>
            <a:r>
              <a:rPr dirty="0" u="heavy" sz="4050" spc="-1450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в</a:t>
            </a:r>
            <a:r>
              <a:rPr dirty="0" u="heavy" sz="4050" spc="-1540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н</a:t>
            </a:r>
            <a:r>
              <a:rPr dirty="0" u="heavy" sz="4050" spc="60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4050" b="1">
                <a:solidFill>
                  <a:srgbClr val="112650"/>
                </a:solidFill>
                <a:latin typeface="Times New Roman"/>
                <a:cs typeface="Times New Roman"/>
              </a:rPr>
              <a:t>	</a:t>
            </a:r>
            <a:r>
              <a:rPr dirty="0" u="heavy" sz="4050" spc="-1190" b="1">
                <a:solidFill>
                  <a:srgbClr val="827E83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•</a:t>
            </a:r>
            <a:r>
              <a:rPr dirty="0" u="heavy" sz="4050" spc="-1420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ь</a:t>
            </a:r>
            <a:r>
              <a:rPr dirty="0" u="heavy" sz="4050" spc="-670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,</a:t>
            </a:r>
            <a:r>
              <a:rPr dirty="0" u="heavy" sz="4050" spc="25" b="1">
                <a:solidFill>
                  <a:srgbClr val="112650"/>
                </a:solidFill>
                <a:uFill>
                  <a:solidFill>
                    <a:srgbClr val="C4C3C6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4050" b="1">
                <a:solidFill>
                  <a:srgbClr val="112650"/>
                </a:solidFill>
                <a:latin typeface="Times New Roman"/>
                <a:cs typeface="Times New Roman"/>
              </a:rPr>
              <a:t>	</a:t>
            </a:r>
            <a:r>
              <a:rPr dirty="0" sz="4050" spc="-810">
                <a:solidFill>
                  <a:srgbClr val="C4C3C6"/>
                </a:solidFill>
              </a:rPr>
              <a:t>·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21986" y="104429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 h="0">
                <a:moveTo>
                  <a:pt x="0" y="0"/>
                </a:moveTo>
                <a:lnTo>
                  <a:pt x="21364" y="0"/>
                </a:lnTo>
              </a:path>
            </a:pathLst>
          </a:custGeom>
          <a:ln w="12722">
            <a:solidFill>
              <a:srgbClr val="9793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209287" y="942532"/>
            <a:ext cx="7175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10">
                <a:solidFill>
                  <a:srgbClr val="979399"/>
                </a:solidFill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59094" y="604875"/>
            <a:ext cx="1332865" cy="552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68730" algn="l"/>
              </a:tabLst>
            </a:pPr>
            <a:r>
              <a:rPr dirty="0" u="heavy" sz="3450" spc="-720">
                <a:solidFill>
                  <a:srgbClr val="5B5962"/>
                </a:solidFill>
                <a:uFill>
                  <a:solidFill>
                    <a:srgbClr val="112650"/>
                  </a:solidFill>
                </a:uFill>
                <a:latin typeface="Arial"/>
                <a:cs typeface="Arial"/>
              </a:rPr>
              <a:t>t</a:t>
            </a:r>
            <a:r>
              <a:rPr dirty="0" u="heavy" sz="3450" spc="-750">
                <a:solidFill>
                  <a:srgbClr val="112650"/>
                </a:solidFill>
                <a:uFill>
                  <a:solidFill>
                    <a:srgbClr val="112650"/>
                  </a:solidFill>
                </a:uFill>
                <a:latin typeface="Arial"/>
                <a:cs typeface="Arial"/>
              </a:rPr>
              <a:t>a</a:t>
            </a:r>
            <a:r>
              <a:rPr dirty="0" u="heavy" sz="3450" spc="-315">
                <a:solidFill>
                  <a:srgbClr val="112650"/>
                </a:solidFill>
                <a:uFill>
                  <a:solidFill>
                    <a:srgbClr val="112650"/>
                  </a:solidFill>
                </a:uFill>
                <a:latin typeface="Arial"/>
                <a:cs typeface="Arial"/>
              </a:rPr>
              <a:t> </a:t>
            </a:r>
            <a:r>
              <a:rPr dirty="0" sz="3450" spc="-550">
                <a:solidFill>
                  <a:srgbClr val="112650"/>
                </a:solidFill>
                <a:latin typeface="Arial"/>
                <a:cs typeface="Arial"/>
              </a:rPr>
              <a:t> </a:t>
            </a:r>
            <a:r>
              <a:rPr dirty="0" u="heavy" sz="3450" spc="190">
                <a:solidFill>
                  <a:srgbClr val="112650"/>
                </a:solidFill>
                <a:uFill>
                  <a:solidFill>
                    <a:srgbClr val="112650"/>
                  </a:solidFill>
                </a:uFill>
                <a:latin typeface="Arial"/>
                <a:cs typeface="Arial"/>
              </a:rPr>
              <a:t>e</a:t>
            </a:r>
            <a:r>
              <a:rPr dirty="0" sz="3450" spc="-465">
                <a:solidFill>
                  <a:srgbClr val="112650"/>
                </a:solidFill>
                <a:latin typeface="Arial"/>
                <a:cs typeface="Arial"/>
              </a:rPr>
              <a:t> </a:t>
            </a:r>
            <a:r>
              <a:rPr dirty="0" sz="3450" spc="-750">
                <a:solidFill>
                  <a:srgbClr val="C4C3C6"/>
                </a:solidFill>
                <a:latin typeface="Arial"/>
                <a:cs typeface="Arial"/>
              </a:rPr>
              <a:t>·</a:t>
            </a:r>
            <a:r>
              <a:rPr dirty="0" sz="3450">
                <a:solidFill>
                  <a:srgbClr val="C4C3C6"/>
                </a:solidFill>
                <a:latin typeface="Arial"/>
                <a:cs typeface="Arial"/>
              </a:rPr>
              <a:t>	</a:t>
            </a:r>
            <a:r>
              <a:rPr dirty="0" sz="3450" spc="-750">
                <a:solidFill>
                  <a:srgbClr val="C4C3C6"/>
                </a:solidFill>
                <a:latin typeface="Arial"/>
                <a:cs typeface="Arial"/>
              </a:rPr>
              <a:t>·</a:t>
            </a:r>
            <a:endParaRPr sz="3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4100" y="66039"/>
            <a:ext cx="7035800" cy="820419"/>
            <a:chOff x="1054100" y="66039"/>
            <a:chExt cx="7035800" cy="8204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100" y="66039"/>
              <a:ext cx="4511040" cy="820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9500" y="66039"/>
              <a:ext cx="3200400" cy="8204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7983" y="389128"/>
              <a:ext cx="3704590" cy="3496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8938" y="482981"/>
              <a:ext cx="2545715" cy="35280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8599" y="1071499"/>
            <a:ext cx="3987546" cy="25074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86376" y="1071524"/>
            <a:ext cx="4129024" cy="550075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7162" y="3929088"/>
            <a:ext cx="4143375" cy="26003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9240" y="6068059"/>
            <a:ext cx="8729980" cy="789940"/>
            <a:chOff x="269240" y="6068059"/>
            <a:chExt cx="8729980" cy="789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240" y="6068059"/>
              <a:ext cx="5999480" cy="485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5660" y="6068059"/>
              <a:ext cx="3083560" cy="485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0360" y="6372859"/>
              <a:ext cx="1198880" cy="485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7759" y="6372859"/>
              <a:ext cx="490220" cy="485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6500" y="6372859"/>
              <a:ext cx="4439920" cy="485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4940" y="6372859"/>
              <a:ext cx="490220" cy="4851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3680" y="6372859"/>
              <a:ext cx="2232660" cy="4851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4859" y="6372859"/>
              <a:ext cx="490220" cy="4851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9480" y="6372859"/>
              <a:ext cx="1605279" cy="4851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0435" y="6269024"/>
              <a:ext cx="5499519" cy="2157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18351" y="6255651"/>
              <a:ext cx="2607182" cy="2291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9206" y="6562420"/>
              <a:ext cx="4955006" cy="2271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4913" y="6558330"/>
              <a:ext cx="1879218" cy="2312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90713" y="6558330"/>
              <a:ext cx="1166748" cy="231287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85724" y="1000125"/>
            <a:ext cx="4125849" cy="259194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051939" y="1000125"/>
            <a:ext cx="6911975" cy="5215255"/>
            <a:chOff x="2051939" y="1000125"/>
            <a:chExt cx="6911975" cy="521525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43501" y="1000125"/>
              <a:ext cx="4320032" cy="25919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51939" y="3623132"/>
              <a:ext cx="5039995" cy="2591943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0" y="66039"/>
            <a:ext cx="9113520" cy="820419"/>
            <a:chOff x="0" y="66039"/>
            <a:chExt cx="9113520" cy="820419"/>
          </a:xfrm>
        </p:grpSpPr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66039"/>
              <a:ext cx="9113520" cy="8204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7515" y="389128"/>
              <a:ext cx="8475865" cy="446659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21640" y="6220459"/>
            <a:ext cx="8722360" cy="642620"/>
            <a:chOff x="421640" y="6220459"/>
            <a:chExt cx="8722360" cy="64262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640" y="6220459"/>
              <a:ext cx="5999480" cy="48514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68060" y="6220459"/>
              <a:ext cx="3075940" cy="48514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2760" y="6525259"/>
              <a:ext cx="1198880" cy="33274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80159" y="6525259"/>
              <a:ext cx="490220" cy="33274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58900" y="6525259"/>
              <a:ext cx="4439920" cy="33274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87340" y="6525259"/>
              <a:ext cx="490220" cy="3327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66080" y="6525259"/>
              <a:ext cx="2232660" cy="3327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87259" y="6525259"/>
              <a:ext cx="490220" cy="33274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21880" y="6525259"/>
              <a:ext cx="1605279" cy="33274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2835" y="6421424"/>
              <a:ext cx="5499519" cy="21579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270751" y="6408051"/>
              <a:ext cx="2607182" cy="22917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1606" y="6710717"/>
              <a:ext cx="6854926" cy="1523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643113" y="6710717"/>
              <a:ext cx="1166748" cy="152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766" y="6277698"/>
            <a:ext cx="7811008" cy="2291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62" y="3578237"/>
            <a:ext cx="3857625" cy="2565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9125" y="935100"/>
            <a:ext cx="4508881" cy="25383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162" y="935100"/>
            <a:ext cx="3857625" cy="24288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57623" y="3571887"/>
            <a:ext cx="4597527" cy="25717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66039"/>
            <a:ext cx="9113520" cy="820419"/>
            <a:chOff x="0" y="66039"/>
            <a:chExt cx="9113520" cy="820419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6039"/>
              <a:ext cx="9113520" cy="8204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7515" y="389128"/>
              <a:ext cx="8475865" cy="4466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0400" y="363220"/>
            <a:ext cx="7820659" cy="820419"/>
            <a:chOff x="660400" y="363220"/>
            <a:chExt cx="7820659" cy="8204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400" y="363220"/>
              <a:ext cx="7820659" cy="820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1339" y="676529"/>
              <a:ext cx="7149807" cy="43459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827" y="1785873"/>
            <a:ext cx="2805684" cy="15096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88" y="3571875"/>
            <a:ext cx="2807970" cy="18647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00375" y="1785873"/>
            <a:ext cx="6026404" cy="37015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0325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Учебно-тренировочные</a:t>
            </a:r>
            <a:r>
              <a:rPr dirty="0" spc="-45"/>
              <a:t> </a:t>
            </a:r>
            <a:r>
              <a:rPr dirty="0" spc="10"/>
              <a:t>сборы</a:t>
            </a:r>
          </a:p>
          <a:p>
            <a:pPr marL="411480" marR="5080" indent="-398780">
              <a:lnSpc>
                <a:spcPct val="100000"/>
              </a:lnSpc>
            </a:pPr>
            <a:r>
              <a:rPr dirty="0" spc="-10"/>
              <a:t>«Победитель» приуроченные </a:t>
            </a:r>
            <a:r>
              <a:rPr dirty="0"/>
              <a:t>к </a:t>
            </a:r>
            <a:r>
              <a:rPr dirty="0" spc="-885"/>
              <a:t> </a:t>
            </a:r>
            <a:r>
              <a:rPr dirty="0" spc="-5"/>
              <a:t>75-летию</a:t>
            </a:r>
            <a:r>
              <a:rPr dirty="0" spc="-45"/>
              <a:t> </a:t>
            </a:r>
            <a:r>
              <a:rPr dirty="0" spc="-30"/>
              <a:t>Великой</a:t>
            </a:r>
            <a:r>
              <a:rPr dirty="0" spc="5"/>
              <a:t> </a:t>
            </a:r>
            <a:r>
              <a:rPr dirty="0" spc="-15"/>
              <a:t>Победы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615" y="1669034"/>
            <a:ext cx="70783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1945" algn="l"/>
                <a:tab pos="1272540" algn="l"/>
                <a:tab pos="1887220" algn="l"/>
                <a:tab pos="2169160" algn="l"/>
                <a:tab pos="2547620" algn="l"/>
                <a:tab pos="3117215" algn="l"/>
                <a:tab pos="4618355" algn="l"/>
                <a:tab pos="6402070" algn="l"/>
              </a:tabLst>
            </a:pP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С	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февраля	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2020	</a:t>
            </a:r>
            <a:r>
              <a:rPr dirty="0" sz="1800" spc="-100">
                <a:solidFill>
                  <a:srgbClr val="FFFFFF"/>
                </a:solidFill>
                <a:latin typeface="Times New Roman"/>
                <a:cs typeface="Times New Roman"/>
              </a:rPr>
              <a:t>г.	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на	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базе	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Молодѐжного	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патриотического	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центра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89901" y="1669034"/>
            <a:ext cx="11893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2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ли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з</a:t>
            </a:r>
            <a:r>
              <a:rPr dirty="0" sz="1800" spc="-8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2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ся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615" y="1943417"/>
            <a:ext cx="855789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программа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УТС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«Победитель»,</a:t>
            </a:r>
            <a:r>
              <a:rPr dirty="0" sz="1800" spc="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за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2020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год</a:t>
            </a:r>
            <a:r>
              <a:rPr dirty="0" sz="18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пройдет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14</a:t>
            </a:r>
            <a:r>
              <a:rPr dirty="0" sz="18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смен в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которых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 примут</a:t>
            </a:r>
            <a:r>
              <a:rPr dirty="0" sz="1800" spc="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участие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учащиеся</a:t>
            </a:r>
            <a:r>
              <a:rPr dirty="0" sz="1800" spc="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Брестской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области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8802" y="5956934"/>
            <a:ext cx="305562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Занятия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огневой</a:t>
            </a:r>
            <a:r>
              <a:rPr dirty="0" sz="18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подготовке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3501" y="2571750"/>
            <a:ext cx="4322064" cy="323697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152390" y="5956934"/>
            <a:ext cx="293433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Занятия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рукопашному</a:t>
            </a:r>
            <a:r>
              <a:rPr dirty="0" sz="1800" spc="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бою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287" y="2643200"/>
            <a:ext cx="4000500" cy="31432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9324" y="17716"/>
            <a:ext cx="596392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Учебно-тренировочные</a:t>
            </a:r>
            <a:r>
              <a:rPr dirty="0" spc="-55"/>
              <a:t> </a:t>
            </a:r>
            <a:r>
              <a:rPr dirty="0" spc="10"/>
              <a:t>сборы</a:t>
            </a:r>
          </a:p>
          <a:p>
            <a:pPr algn="ctr" marL="2540">
              <a:lnSpc>
                <a:spcPct val="100000"/>
              </a:lnSpc>
            </a:pPr>
            <a:r>
              <a:rPr dirty="0" spc="-10"/>
              <a:t>«Победитель»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037" y="1357375"/>
            <a:ext cx="3643376" cy="25330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9251" y="1357375"/>
            <a:ext cx="3571875" cy="25717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037" y="4286313"/>
            <a:ext cx="3714750" cy="20716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4434" y="4288282"/>
            <a:ext cx="3210941" cy="20919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64869" y="3884548"/>
            <a:ext cx="1894839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гарнизонном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храме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6369" y="6385877"/>
            <a:ext cx="194881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Работа</a:t>
            </a:r>
            <a:r>
              <a:rPr dirty="0" sz="1800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редколлегии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52390" y="3884548"/>
            <a:ext cx="294640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Участники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5">
                <a:solidFill>
                  <a:srgbClr val="FFFFFF"/>
                </a:solidFill>
                <a:latin typeface="Times New Roman"/>
                <a:cs typeface="Times New Roman"/>
              </a:rPr>
              <a:t>УТС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погранзаставе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81015" y="6385877"/>
            <a:ext cx="30454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Занятия</a:t>
            </a: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со</a:t>
            </a:r>
            <a:r>
              <a:rPr dirty="0" sz="1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специалистом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МЧС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9324" y="17716"/>
            <a:ext cx="596392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Учебно-тренировочные</a:t>
            </a:r>
            <a:r>
              <a:rPr dirty="0" spc="-55"/>
              <a:t> </a:t>
            </a:r>
            <a:r>
              <a:rPr dirty="0" spc="10"/>
              <a:t>сборы</a:t>
            </a:r>
          </a:p>
          <a:p>
            <a:pPr algn="ctr" marL="2540">
              <a:lnSpc>
                <a:spcPct val="100000"/>
              </a:lnSpc>
            </a:pPr>
            <a:r>
              <a:rPr dirty="0" spc="-10"/>
              <a:t>«Победитель»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24" y="716406"/>
            <a:ext cx="2331466" cy="235534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6500" y="785748"/>
            <a:ext cx="2364867" cy="24288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9554" y="3027045"/>
            <a:ext cx="28587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90220" marR="5080" indent="-47752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Награждение</a:t>
            </a:r>
            <a:r>
              <a:rPr dirty="0" sz="1800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сертификатами </a:t>
            </a:r>
            <a:r>
              <a:rPr dirty="0" sz="1800" spc="-43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УТС</a:t>
            </a:r>
            <a:r>
              <a:rPr dirty="0" sz="18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«Победитель»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83325" y="3169920"/>
            <a:ext cx="27222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6240" marR="5080" indent="-38354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Награждение</a:t>
            </a:r>
            <a:r>
              <a:rPr dirty="0" sz="18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дипломами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за </a:t>
            </a:r>
            <a:r>
              <a:rPr dirty="0" sz="1800" spc="-43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творческий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imes New Roman"/>
                <a:cs typeface="Times New Roman"/>
              </a:rPr>
              <a:t>конкурс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8875" y="3714750"/>
            <a:ext cx="4000500" cy="31432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724" y="66039"/>
            <a:ext cx="8681085" cy="6722109"/>
            <a:chOff x="285724" y="66039"/>
            <a:chExt cx="8681085" cy="67221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724" y="142887"/>
              <a:ext cx="2929001" cy="64985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8020" y="66039"/>
              <a:ext cx="5758180" cy="8204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8539" y="379983"/>
              <a:ext cx="5046725" cy="4345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2470" y="3872255"/>
              <a:ext cx="4050029" cy="27000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22470" y="928623"/>
              <a:ext cx="4050029" cy="27000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77258" y="6565417"/>
              <a:ext cx="4117847" cy="222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7087" y="3617341"/>
              <a:ext cx="4831588" cy="2178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08479" y="12700"/>
            <a:ext cx="6985000" cy="4046220"/>
            <a:chOff x="1808479" y="12700"/>
            <a:chExt cx="6985000" cy="4046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8479" y="12700"/>
              <a:ext cx="5836920" cy="8204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9380" y="324865"/>
              <a:ext cx="5135626" cy="3604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2119" y="789940"/>
              <a:ext cx="1351280" cy="5740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4199" y="1150619"/>
              <a:ext cx="1087120" cy="2387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26839" y="789940"/>
              <a:ext cx="4076700" cy="5740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92119" y="1120139"/>
              <a:ext cx="4973320" cy="571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92119" y="1447800"/>
              <a:ext cx="4061459" cy="5740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70979" y="1447800"/>
              <a:ext cx="576579" cy="5740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64959" y="1447800"/>
              <a:ext cx="1813559" cy="5740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92119" y="1778000"/>
              <a:ext cx="4030979" cy="5715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2119" y="2105660"/>
              <a:ext cx="1805939" cy="5740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24199" y="2466339"/>
              <a:ext cx="1541779" cy="2387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15459" y="2105660"/>
              <a:ext cx="563879" cy="5740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65319" y="2105660"/>
              <a:ext cx="1884679" cy="5740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67400" y="2105660"/>
              <a:ext cx="576579" cy="5740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61379" y="2105660"/>
              <a:ext cx="792479" cy="5740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71259" y="2105660"/>
              <a:ext cx="576580" cy="5740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65239" y="2105660"/>
              <a:ext cx="2334260" cy="5740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16900" y="2105660"/>
              <a:ext cx="576579" cy="5740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92119" y="2435860"/>
              <a:ext cx="792480" cy="5740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01999" y="2435860"/>
              <a:ext cx="576579" cy="5740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95979" y="2435860"/>
              <a:ext cx="873760" cy="5740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92119" y="2766060"/>
              <a:ext cx="1661159" cy="5715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24199" y="3126739"/>
              <a:ext cx="1397000" cy="2387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70679" y="2766060"/>
              <a:ext cx="563879" cy="5715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89119" y="2766060"/>
              <a:ext cx="1882139" cy="5715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88659" y="2766060"/>
              <a:ext cx="576579" cy="5715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82639" y="2766060"/>
              <a:ext cx="792480" cy="5715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92520" y="2766060"/>
              <a:ext cx="576579" cy="5715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86500" y="2766060"/>
              <a:ext cx="868679" cy="5715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58159" y="3093720"/>
              <a:ext cx="1071880" cy="57403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90239" y="3454400"/>
              <a:ext cx="807720" cy="2387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47439" y="3093720"/>
              <a:ext cx="632460" cy="5740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797300" y="3093720"/>
              <a:ext cx="2954020" cy="57403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92119" y="3459479"/>
              <a:ext cx="632459" cy="57404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41979" y="3459479"/>
              <a:ext cx="576580" cy="57404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35959" y="3459479"/>
              <a:ext cx="1013460" cy="57404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124199" y="3820159"/>
              <a:ext cx="993139" cy="2387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66819" y="3459479"/>
              <a:ext cx="563879" cy="57404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911600" y="3459479"/>
              <a:ext cx="2697479" cy="574040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2992120" y="4231640"/>
            <a:ext cx="5511800" cy="1965960"/>
            <a:chOff x="2992120" y="4231640"/>
            <a:chExt cx="5511800" cy="1965960"/>
          </a:xfrm>
        </p:grpSpPr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992120" y="4231640"/>
              <a:ext cx="5511800" cy="57150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992120" y="4559300"/>
              <a:ext cx="2087880" cy="57403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992120" y="4965700"/>
              <a:ext cx="3215639" cy="57404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992120" y="5295900"/>
              <a:ext cx="4638039" cy="57150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992120" y="5623560"/>
              <a:ext cx="3700779" cy="574040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229610" y="1022858"/>
            <a:ext cx="5317998" cy="157708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3229610" y="2668777"/>
            <a:ext cx="3668903" cy="91922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229610" y="3680459"/>
            <a:ext cx="843915" cy="273304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171822" y="3680459"/>
            <a:ext cx="2197861" cy="271653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3255390" y="4451350"/>
            <a:ext cx="4929758" cy="267588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231133" y="4843271"/>
            <a:ext cx="1520570" cy="208661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247008" y="5146040"/>
            <a:ext cx="2704084" cy="309118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234817" y="5528817"/>
            <a:ext cx="4004055" cy="58736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85724" y="1285875"/>
            <a:ext cx="2558542" cy="42148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9740" y="0"/>
            <a:ext cx="8341359" cy="642620"/>
            <a:chOff x="459740" y="0"/>
            <a:chExt cx="8341359" cy="642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9740" y="0"/>
              <a:ext cx="1503680" cy="6426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7779" y="0"/>
              <a:ext cx="858519" cy="6426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0659" y="0"/>
              <a:ext cx="1463040" cy="6426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7440" y="0"/>
              <a:ext cx="6423660" cy="6426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1956" y="216534"/>
              <a:ext cx="787387" cy="35585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46301" y="327017"/>
              <a:ext cx="142875" cy="52705"/>
            </a:xfrm>
            <a:custGeom>
              <a:avLst/>
              <a:gdLst/>
              <a:ahLst/>
              <a:cxnLst/>
              <a:rect l="l" t="t" r="r" b="b"/>
              <a:pathLst>
                <a:path w="142875" h="52704">
                  <a:moveTo>
                    <a:pt x="142798" y="0"/>
                  </a:moveTo>
                  <a:lnTo>
                    <a:pt x="0" y="0"/>
                  </a:lnTo>
                  <a:lnTo>
                    <a:pt x="0" y="52077"/>
                  </a:lnTo>
                  <a:lnTo>
                    <a:pt x="142798" y="52077"/>
                  </a:lnTo>
                  <a:lnTo>
                    <a:pt x="14279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646301" y="327017"/>
              <a:ext cx="142875" cy="52705"/>
            </a:xfrm>
            <a:custGeom>
              <a:avLst/>
              <a:gdLst/>
              <a:ahLst/>
              <a:cxnLst/>
              <a:rect l="l" t="t" r="r" b="b"/>
              <a:pathLst>
                <a:path w="142875" h="52704">
                  <a:moveTo>
                    <a:pt x="0" y="52077"/>
                  </a:moveTo>
                  <a:lnTo>
                    <a:pt x="142798" y="52077"/>
                  </a:lnTo>
                  <a:lnTo>
                    <a:pt x="142798" y="0"/>
                  </a:lnTo>
                  <a:lnTo>
                    <a:pt x="0" y="0"/>
                  </a:lnTo>
                  <a:lnTo>
                    <a:pt x="0" y="52077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9909" y="114427"/>
              <a:ext cx="766572" cy="3726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28848" y="37592"/>
              <a:ext cx="5624830" cy="45707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58750" y="4277359"/>
            <a:ext cx="8826500" cy="2580640"/>
            <a:chOff x="158750" y="4277359"/>
            <a:chExt cx="8826500" cy="258064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750" y="4782692"/>
              <a:ext cx="8826500" cy="20753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600" y="4277359"/>
              <a:ext cx="6372859" cy="4851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78980" y="4277359"/>
              <a:ext cx="490220" cy="4851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57719" y="4277359"/>
              <a:ext cx="1221740" cy="4851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0705" y="4469510"/>
              <a:ext cx="6831076" cy="22288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78739" y="482600"/>
            <a:ext cx="9065260" cy="3992879"/>
            <a:chOff x="78739" y="482600"/>
            <a:chExt cx="9065260" cy="3992879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82700" y="782320"/>
              <a:ext cx="3017520" cy="22326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92499" y="482600"/>
              <a:ext cx="3754120" cy="29540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54319" y="1854200"/>
              <a:ext cx="3329939" cy="26009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15099" y="520700"/>
              <a:ext cx="2628900" cy="21971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5599" y="911859"/>
              <a:ext cx="1592580" cy="22961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8739" y="1996439"/>
              <a:ext cx="2923540" cy="24790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67939" y="2283460"/>
              <a:ext cx="2885440" cy="206502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432560" y="6375400"/>
            <a:ext cx="6278880" cy="482600"/>
            <a:chOff x="1432560" y="6375400"/>
            <a:chExt cx="6278880" cy="482600"/>
          </a:xfrm>
        </p:grpSpPr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32560" y="6375400"/>
              <a:ext cx="1971039" cy="4826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92120" y="6375400"/>
              <a:ext cx="1960880" cy="4826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541520" y="6375400"/>
              <a:ext cx="800100" cy="4826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930139" y="6375400"/>
              <a:ext cx="490220" cy="4826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08880" y="6375400"/>
              <a:ext cx="685800" cy="4826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83200" y="6375400"/>
              <a:ext cx="2428240" cy="4826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54302" y="6576085"/>
              <a:ext cx="1482217" cy="2165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01797" y="6563448"/>
              <a:ext cx="1472945" cy="2247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763516" y="6574472"/>
              <a:ext cx="667638" cy="17535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494781" y="6617004"/>
              <a:ext cx="1996820" cy="1756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05150" y="890650"/>
            <a:ext cx="2956560" cy="2087245"/>
            <a:chOff x="3105150" y="890650"/>
            <a:chExt cx="2956560" cy="2087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3250" y="928750"/>
              <a:ext cx="2879979" cy="20106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24200" y="909700"/>
              <a:ext cx="2918460" cy="2049145"/>
            </a:xfrm>
            <a:custGeom>
              <a:avLst/>
              <a:gdLst/>
              <a:ahLst/>
              <a:cxnLst/>
              <a:rect l="l" t="t" r="r" b="b"/>
              <a:pathLst>
                <a:path w="2918460" h="2049145">
                  <a:moveTo>
                    <a:pt x="0" y="2048764"/>
                  </a:moveTo>
                  <a:lnTo>
                    <a:pt x="2918079" y="2048764"/>
                  </a:lnTo>
                  <a:lnTo>
                    <a:pt x="2918079" y="0"/>
                  </a:lnTo>
                  <a:lnTo>
                    <a:pt x="0" y="0"/>
                  </a:lnTo>
                  <a:lnTo>
                    <a:pt x="0" y="204876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239519" y="2847339"/>
            <a:ext cx="6093460" cy="485140"/>
            <a:chOff x="1239519" y="2847339"/>
            <a:chExt cx="6093460" cy="4851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9519" y="2847339"/>
              <a:ext cx="1772920" cy="4851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959" y="2847339"/>
              <a:ext cx="490219" cy="4851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9700" y="2847339"/>
              <a:ext cx="4653280" cy="4851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0626" y="3034410"/>
              <a:ext cx="5659501" cy="22923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935479" y="33019"/>
            <a:ext cx="5326380" cy="820419"/>
            <a:chOff x="1935479" y="33019"/>
            <a:chExt cx="5326380" cy="820419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35479" y="33019"/>
              <a:ext cx="5326380" cy="8204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96413" y="428117"/>
              <a:ext cx="4628388" cy="35725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3305" y="890524"/>
            <a:ext cx="2957830" cy="2094864"/>
            <a:chOff x="33305" y="890524"/>
            <a:chExt cx="2957830" cy="2094864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405" y="928624"/>
              <a:ext cx="2881249" cy="201815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355" y="909574"/>
              <a:ext cx="2919730" cy="2056764"/>
            </a:xfrm>
            <a:custGeom>
              <a:avLst/>
              <a:gdLst/>
              <a:ahLst/>
              <a:cxnLst/>
              <a:rect l="l" t="t" r="r" b="b"/>
              <a:pathLst>
                <a:path w="2919730" h="2056764">
                  <a:moveTo>
                    <a:pt x="0" y="2056256"/>
                  </a:moveTo>
                  <a:lnTo>
                    <a:pt x="2919349" y="2056256"/>
                  </a:lnTo>
                  <a:lnTo>
                    <a:pt x="2919349" y="0"/>
                  </a:lnTo>
                  <a:lnTo>
                    <a:pt x="0" y="0"/>
                  </a:lnTo>
                  <a:lnTo>
                    <a:pt x="0" y="205625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9899" y="3383660"/>
            <a:ext cx="7835798" cy="20726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0578" y="3659759"/>
            <a:ext cx="7531595" cy="20548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10578" y="3934078"/>
            <a:ext cx="3319132" cy="20548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6216" y="4206621"/>
            <a:ext cx="8178698" cy="20726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1866" y="4482719"/>
            <a:ext cx="8432609" cy="20548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3542" y="4767326"/>
            <a:ext cx="7831747" cy="1951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10578" y="5029580"/>
            <a:ext cx="8027657" cy="20726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10578" y="5303901"/>
            <a:ext cx="7938757" cy="20726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10578" y="5588127"/>
            <a:ext cx="8155165" cy="19734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10578" y="5852528"/>
            <a:ext cx="8517115" cy="20726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97294" y="6127394"/>
            <a:ext cx="2206180" cy="20671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69899" y="6403708"/>
            <a:ext cx="6049035" cy="207264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6154420" y="890650"/>
            <a:ext cx="2956560" cy="2119630"/>
            <a:chOff x="6154420" y="890650"/>
            <a:chExt cx="2956560" cy="2119630"/>
          </a:xfrm>
        </p:grpSpPr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92520" y="928750"/>
              <a:ext cx="2879979" cy="204292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173470" y="909700"/>
              <a:ext cx="2918460" cy="2081530"/>
            </a:xfrm>
            <a:custGeom>
              <a:avLst/>
              <a:gdLst/>
              <a:ahLst/>
              <a:cxnLst/>
              <a:rect l="l" t="t" r="r" b="b"/>
              <a:pathLst>
                <a:path w="2918459" h="2081530">
                  <a:moveTo>
                    <a:pt x="0" y="2081022"/>
                  </a:moveTo>
                  <a:lnTo>
                    <a:pt x="2918079" y="2081022"/>
                  </a:lnTo>
                  <a:lnTo>
                    <a:pt x="2918079" y="0"/>
                  </a:lnTo>
                  <a:lnTo>
                    <a:pt x="0" y="0"/>
                  </a:lnTo>
                  <a:lnTo>
                    <a:pt x="0" y="208102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6059" y="302259"/>
            <a:ext cx="8907780" cy="820419"/>
            <a:chOff x="226059" y="302259"/>
            <a:chExt cx="8907780" cy="8204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059" y="302259"/>
              <a:ext cx="8907780" cy="8204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233" y="616203"/>
              <a:ext cx="8236915" cy="43459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214386"/>
            <a:ext cx="5128526" cy="548228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86375" y="1642998"/>
            <a:ext cx="3268217" cy="43577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9160" y="363220"/>
            <a:ext cx="7345680" cy="820419"/>
            <a:chOff x="899160" y="363220"/>
            <a:chExt cx="7345680" cy="8204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160" y="363220"/>
              <a:ext cx="7345680" cy="820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0061" y="676529"/>
              <a:ext cx="6644258" cy="43459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599" y="1571612"/>
            <a:ext cx="3000375" cy="48736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57625" y="1571625"/>
            <a:ext cx="5000625" cy="29759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12133" y="4917947"/>
            <a:ext cx="4341368" cy="2598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82948" y="5270500"/>
            <a:ext cx="5011038" cy="27305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17642" y="5636310"/>
            <a:ext cx="2539237" cy="27296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44188" y="6004420"/>
            <a:ext cx="4498340" cy="2706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4460"/>
            <a:ext cx="9144000" cy="820419"/>
            <a:chOff x="0" y="124460"/>
            <a:chExt cx="9144000" cy="8204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4460"/>
              <a:ext cx="9143999" cy="8204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636" y="437642"/>
              <a:ext cx="8926667" cy="36029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599" y="1000125"/>
            <a:ext cx="3780028" cy="270268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037" y="3857612"/>
            <a:ext cx="3780028" cy="28350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0498" y="1000125"/>
            <a:ext cx="4139946" cy="26113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03928" y="3726840"/>
            <a:ext cx="4139946" cy="29684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8000" y="48259"/>
            <a:ext cx="6588125" cy="4775200"/>
            <a:chOff x="1278000" y="48259"/>
            <a:chExt cx="6588125" cy="4775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3519" y="48259"/>
              <a:ext cx="6154420" cy="8204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4928" y="360680"/>
              <a:ext cx="5483098" cy="4345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8000" y="785876"/>
              <a:ext cx="6587998" cy="403745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5126" y="4929225"/>
            <a:ext cx="2700020" cy="179997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21989" y="4929225"/>
            <a:ext cx="2700019" cy="17999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930" y="4929225"/>
            <a:ext cx="2700020" cy="17999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4080" y="83819"/>
            <a:ext cx="7353300" cy="820419"/>
            <a:chOff x="894080" y="83819"/>
            <a:chExt cx="7353300" cy="8204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080" y="83819"/>
              <a:ext cx="7353300" cy="820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5489" y="299719"/>
              <a:ext cx="6673849" cy="45707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7681" y="3786174"/>
            <a:ext cx="3599942" cy="270002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33882" y="3786174"/>
            <a:ext cx="8284845" cy="2948305"/>
            <a:chOff x="433882" y="3786174"/>
            <a:chExt cx="8284845" cy="294830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58182" y="3786174"/>
              <a:ext cx="3599941" cy="27000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882" y="6528688"/>
              <a:ext cx="8284540" cy="20549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8182" y="857250"/>
            <a:ext cx="3599941" cy="270002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7681" y="857250"/>
            <a:ext cx="3599942" cy="27000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User1</dc:creator>
  <dc:title>Молодёжный патриотический центр  г.Брест</dc:title>
  <dcterms:created xsi:type="dcterms:W3CDTF">2022-06-14T10:43:38Z</dcterms:created>
  <dcterms:modified xsi:type="dcterms:W3CDTF">2022-06-14T10:43:38Z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2021-04-22T00:00:00Z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2022-06-14T00:00:00Z</vt:filetime>
  </property>
</Properties>
</file>