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400" r:id="rId3"/>
    <p:sldId id="476" r:id="rId4"/>
    <p:sldId id="479" r:id="rId5"/>
    <p:sldId id="480" r:id="rId6"/>
    <p:sldId id="481" r:id="rId7"/>
    <p:sldId id="482" r:id="rId8"/>
    <p:sldId id="483" r:id="rId9"/>
    <p:sldId id="477" r:id="rId10"/>
  </p:sldIdLst>
  <p:sldSz cx="9144000" cy="5143500" type="screen16x9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04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1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1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250" algn="l" defTabSz="9141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300" algn="l" defTabSz="9141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350" algn="l" defTabSz="9141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400" algn="l" defTabSz="9141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47" autoAdjust="0"/>
  </p:normalViewPr>
  <p:slideViewPr>
    <p:cSldViewPr>
      <p:cViewPr>
        <p:scale>
          <a:sx n="90" d="100"/>
          <a:sy n="90" d="100"/>
        </p:scale>
        <p:origin x="-2244" y="-8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57FE3-6C13-4FA6-9131-E937D06CD6A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04BAF-F3A5-4D22-B86F-263EA929E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3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2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7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B12B1BE-CB2D-43A0-8DD0-E19601A24F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994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4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1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1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250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00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50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00" algn="l" defTabSz="9141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AD24D9-C0B0-4D96-B1CA-09D7CCBF3F39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46515" y="9429750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60A2413-025C-496C-BD09-32621FAA72D0}" type="slidenum">
              <a:rPr lang="ru-RU" altLang="ru-RU" sz="1200"/>
              <a:pPr algn="r" eaLnBrk="1" hangingPunct="1"/>
              <a:t>1</a:t>
            </a:fld>
            <a:endParaRPr lang="ru-RU" altLang="ru-RU" sz="120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1363"/>
            <a:ext cx="6624638" cy="3727450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6"/>
            <a:ext cx="544195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8505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ACF32-418F-44CE-94E6-96AF507DB4BF}" type="slidenum">
              <a:rPr lang="ru-RU" altLang="ru-RU">
                <a:solidFill>
                  <a:prstClr val="black"/>
                </a:solidFill>
              </a:rPr>
              <a:pPr/>
              <a:t>2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57698" name="Rectangle 8"/>
          <p:cNvSpPr txBox="1">
            <a:spLocks noGrp="1" noChangeArrowheads="1"/>
          </p:cNvSpPr>
          <p:nvPr/>
        </p:nvSpPr>
        <p:spPr bwMode="auto">
          <a:xfrm>
            <a:off x="3850332" y="9429499"/>
            <a:ext cx="2944048" cy="49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SzPct val="100000"/>
            </a:pPr>
            <a:fld id="{9660F0ED-CB9B-4CDC-AF92-527B918835EF}" type="slidenum">
              <a:rPr lang="ru-RU" altLang="ru-RU" sz="1200" smtClean="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699" name="Text Box 1"/>
          <p:cNvSpPr txBox="1">
            <a:spLocks noChangeArrowheads="1"/>
          </p:cNvSpPr>
          <p:nvPr/>
        </p:nvSpPr>
        <p:spPr bwMode="auto">
          <a:xfrm>
            <a:off x="3850332" y="9429497"/>
            <a:ext cx="2945146" cy="49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SzPct val="100000"/>
            </a:pPr>
            <a:fld id="{E684E703-6705-4728-A08D-C3765DFDB8F2}" type="slidenum">
              <a:rPr lang="ru-RU" altLang="ru-RU" sz="1200" smtClean="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74738" y="87313"/>
            <a:ext cx="8948738" cy="5033962"/>
          </a:xfrm>
          <a:ln/>
        </p:spPr>
      </p:sp>
      <p:sp>
        <p:nvSpPr>
          <p:cNvPr id="157701" name="Text Box 3"/>
          <p:cNvSpPr txBox="1">
            <a:spLocks noChangeArrowheads="1"/>
          </p:cNvSpPr>
          <p:nvPr/>
        </p:nvSpPr>
        <p:spPr bwMode="auto">
          <a:xfrm>
            <a:off x="679990" y="4717061"/>
            <a:ext cx="5437701" cy="446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0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ACF32-418F-44CE-94E6-96AF507DB4BF}" type="slidenum">
              <a:rPr lang="ru-RU" altLang="ru-RU">
                <a:solidFill>
                  <a:prstClr val="black"/>
                </a:solidFill>
              </a:rPr>
              <a:pPr/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57698" name="Rectangle 8"/>
          <p:cNvSpPr txBox="1">
            <a:spLocks noGrp="1" noChangeArrowheads="1"/>
          </p:cNvSpPr>
          <p:nvPr/>
        </p:nvSpPr>
        <p:spPr bwMode="auto">
          <a:xfrm>
            <a:off x="3850332" y="9429499"/>
            <a:ext cx="2944048" cy="49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SzPct val="100000"/>
            </a:pPr>
            <a:fld id="{9660F0ED-CB9B-4CDC-AF92-527B918835EF}" type="slidenum">
              <a:rPr lang="ru-RU" altLang="ru-RU" sz="1200" smtClean="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</a:pPr>
              <a:t>3</a:t>
            </a:fld>
            <a:endParaRPr lang="ru-RU" altLang="ru-RU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699" name="Text Box 1"/>
          <p:cNvSpPr txBox="1">
            <a:spLocks noChangeArrowheads="1"/>
          </p:cNvSpPr>
          <p:nvPr/>
        </p:nvSpPr>
        <p:spPr bwMode="auto">
          <a:xfrm>
            <a:off x="3850332" y="9429497"/>
            <a:ext cx="2945146" cy="49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SzPct val="100000"/>
            </a:pPr>
            <a:fld id="{E684E703-6705-4728-A08D-C3765DFDB8F2}" type="slidenum">
              <a:rPr lang="ru-RU" altLang="ru-RU" sz="1200" smtClean="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</a:pPr>
              <a:t>3</a:t>
            </a:fld>
            <a:endParaRPr lang="ru-RU" altLang="ru-RU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74738" y="87313"/>
            <a:ext cx="8948738" cy="5033962"/>
          </a:xfrm>
          <a:ln/>
        </p:spPr>
      </p:sp>
      <p:sp>
        <p:nvSpPr>
          <p:cNvPr id="157701" name="Text Box 3"/>
          <p:cNvSpPr txBox="1">
            <a:spLocks noChangeArrowheads="1"/>
          </p:cNvSpPr>
          <p:nvPr/>
        </p:nvSpPr>
        <p:spPr bwMode="auto">
          <a:xfrm>
            <a:off x="679990" y="4717061"/>
            <a:ext cx="5437701" cy="446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0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ACF32-418F-44CE-94E6-96AF507DB4BF}" type="slidenum">
              <a:rPr lang="ru-RU" altLang="ru-RU">
                <a:solidFill>
                  <a:prstClr val="black"/>
                </a:solidFill>
              </a:rPr>
              <a:pPr/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57698" name="Rectangle 8"/>
          <p:cNvSpPr txBox="1">
            <a:spLocks noGrp="1" noChangeArrowheads="1"/>
          </p:cNvSpPr>
          <p:nvPr/>
        </p:nvSpPr>
        <p:spPr bwMode="auto">
          <a:xfrm>
            <a:off x="3850332" y="9429499"/>
            <a:ext cx="2944048" cy="49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SzPct val="100000"/>
            </a:pPr>
            <a:fld id="{9660F0ED-CB9B-4CDC-AF92-527B918835EF}" type="slidenum">
              <a:rPr lang="ru-RU" altLang="ru-RU" sz="1200" smtClean="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</a:pPr>
              <a:t>4</a:t>
            </a:fld>
            <a:endParaRPr lang="ru-RU" altLang="ru-RU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699" name="Text Box 1"/>
          <p:cNvSpPr txBox="1">
            <a:spLocks noChangeArrowheads="1"/>
          </p:cNvSpPr>
          <p:nvPr/>
        </p:nvSpPr>
        <p:spPr bwMode="auto">
          <a:xfrm>
            <a:off x="3850332" y="9429497"/>
            <a:ext cx="2945146" cy="49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SzPct val="100000"/>
            </a:pPr>
            <a:fld id="{E684E703-6705-4728-A08D-C3765DFDB8F2}" type="slidenum">
              <a:rPr lang="ru-RU" altLang="ru-RU" sz="1200" smtClean="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</a:pPr>
              <a:t>4</a:t>
            </a:fld>
            <a:endParaRPr lang="ru-RU" altLang="ru-RU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74738" y="87313"/>
            <a:ext cx="8948738" cy="5033962"/>
          </a:xfrm>
          <a:ln/>
        </p:spPr>
      </p:sp>
      <p:sp>
        <p:nvSpPr>
          <p:cNvPr id="157701" name="Text Box 3"/>
          <p:cNvSpPr txBox="1">
            <a:spLocks noChangeArrowheads="1"/>
          </p:cNvSpPr>
          <p:nvPr/>
        </p:nvSpPr>
        <p:spPr bwMode="auto">
          <a:xfrm>
            <a:off x="679990" y="4717061"/>
            <a:ext cx="5437701" cy="446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0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ACF32-418F-44CE-94E6-96AF507DB4BF}" type="slidenum">
              <a:rPr lang="ru-RU" altLang="ru-RU">
                <a:solidFill>
                  <a:prstClr val="black"/>
                </a:solidFill>
              </a:rPr>
              <a:pPr/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57698" name="Rectangle 8"/>
          <p:cNvSpPr txBox="1">
            <a:spLocks noGrp="1" noChangeArrowheads="1"/>
          </p:cNvSpPr>
          <p:nvPr/>
        </p:nvSpPr>
        <p:spPr bwMode="auto">
          <a:xfrm>
            <a:off x="3850332" y="9429499"/>
            <a:ext cx="2944048" cy="49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SzPct val="100000"/>
            </a:pPr>
            <a:fld id="{9660F0ED-CB9B-4CDC-AF92-527B918835EF}" type="slidenum">
              <a:rPr lang="ru-RU" altLang="ru-RU" sz="1200" smtClean="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</a:pPr>
              <a:t>5</a:t>
            </a:fld>
            <a:endParaRPr lang="ru-RU" altLang="ru-RU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699" name="Text Box 1"/>
          <p:cNvSpPr txBox="1">
            <a:spLocks noChangeArrowheads="1"/>
          </p:cNvSpPr>
          <p:nvPr/>
        </p:nvSpPr>
        <p:spPr bwMode="auto">
          <a:xfrm>
            <a:off x="3850332" y="9429497"/>
            <a:ext cx="2945146" cy="49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SzPct val="100000"/>
            </a:pPr>
            <a:fld id="{E684E703-6705-4728-A08D-C3765DFDB8F2}" type="slidenum">
              <a:rPr lang="ru-RU" altLang="ru-RU" sz="1200" smtClean="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</a:pPr>
              <a:t>5</a:t>
            </a:fld>
            <a:endParaRPr lang="ru-RU" altLang="ru-RU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74738" y="87313"/>
            <a:ext cx="8948738" cy="5033962"/>
          </a:xfrm>
          <a:ln/>
        </p:spPr>
      </p:sp>
      <p:sp>
        <p:nvSpPr>
          <p:cNvPr id="157701" name="Text Box 3"/>
          <p:cNvSpPr txBox="1">
            <a:spLocks noChangeArrowheads="1"/>
          </p:cNvSpPr>
          <p:nvPr/>
        </p:nvSpPr>
        <p:spPr bwMode="auto">
          <a:xfrm>
            <a:off x="679990" y="4717061"/>
            <a:ext cx="5437701" cy="446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0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ACF32-418F-44CE-94E6-96AF507DB4BF}" type="slidenum">
              <a:rPr lang="ru-RU" altLang="ru-RU">
                <a:solidFill>
                  <a:prstClr val="black"/>
                </a:solidFill>
              </a:rPr>
              <a:pPr/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57698" name="Rectangle 8"/>
          <p:cNvSpPr txBox="1">
            <a:spLocks noGrp="1" noChangeArrowheads="1"/>
          </p:cNvSpPr>
          <p:nvPr/>
        </p:nvSpPr>
        <p:spPr bwMode="auto">
          <a:xfrm>
            <a:off x="3850332" y="9429499"/>
            <a:ext cx="2944048" cy="49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SzPct val="100000"/>
            </a:pPr>
            <a:fld id="{9660F0ED-CB9B-4CDC-AF92-527B918835EF}" type="slidenum">
              <a:rPr lang="ru-RU" altLang="ru-RU" sz="1200" smtClean="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</a:pPr>
              <a:t>6</a:t>
            </a:fld>
            <a:endParaRPr lang="ru-RU" altLang="ru-RU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699" name="Text Box 1"/>
          <p:cNvSpPr txBox="1">
            <a:spLocks noChangeArrowheads="1"/>
          </p:cNvSpPr>
          <p:nvPr/>
        </p:nvSpPr>
        <p:spPr bwMode="auto">
          <a:xfrm>
            <a:off x="3850332" y="9429497"/>
            <a:ext cx="2945146" cy="49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SzPct val="100000"/>
            </a:pPr>
            <a:fld id="{E684E703-6705-4728-A08D-C3765DFDB8F2}" type="slidenum">
              <a:rPr lang="ru-RU" altLang="ru-RU" sz="1200" smtClean="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</a:pPr>
              <a:t>6</a:t>
            </a:fld>
            <a:endParaRPr lang="ru-RU" altLang="ru-RU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74738" y="87313"/>
            <a:ext cx="8948738" cy="5033962"/>
          </a:xfrm>
          <a:ln/>
        </p:spPr>
      </p:sp>
      <p:sp>
        <p:nvSpPr>
          <p:cNvPr id="157701" name="Text Box 3"/>
          <p:cNvSpPr txBox="1">
            <a:spLocks noChangeArrowheads="1"/>
          </p:cNvSpPr>
          <p:nvPr/>
        </p:nvSpPr>
        <p:spPr bwMode="auto">
          <a:xfrm>
            <a:off x="679990" y="4717061"/>
            <a:ext cx="5437701" cy="446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03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ACF32-418F-44CE-94E6-96AF507DB4BF}" type="slidenum">
              <a:rPr lang="ru-RU" altLang="ru-RU">
                <a:solidFill>
                  <a:prstClr val="black"/>
                </a:solidFill>
              </a:rPr>
              <a:pPr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57698" name="Rectangle 8"/>
          <p:cNvSpPr txBox="1">
            <a:spLocks noGrp="1" noChangeArrowheads="1"/>
          </p:cNvSpPr>
          <p:nvPr/>
        </p:nvSpPr>
        <p:spPr bwMode="auto">
          <a:xfrm>
            <a:off x="3850332" y="9429499"/>
            <a:ext cx="2944048" cy="49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SzPct val="100000"/>
            </a:pPr>
            <a:fld id="{9660F0ED-CB9B-4CDC-AF92-527B918835EF}" type="slidenum">
              <a:rPr lang="ru-RU" altLang="ru-RU" sz="1200" smtClean="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</a:pPr>
              <a:t>7</a:t>
            </a:fld>
            <a:endParaRPr lang="ru-RU" altLang="ru-RU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699" name="Text Box 1"/>
          <p:cNvSpPr txBox="1">
            <a:spLocks noChangeArrowheads="1"/>
          </p:cNvSpPr>
          <p:nvPr/>
        </p:nvSpPr>
        <p:spPr bwMode="auto">
          <a:xfrm>
            <a:off x="3850332" y="9429497"/>
            <a:ext cx="2945146" cy="49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SzPct val="100000"/>
            </a:pPr>
            <a:fld id="{E684E703-6705-4728-A08D-C3765DFDB8F2}" type="slidenum">
              <a:rPr lang="ru-RU" altLang="ru-RU" sz="1200" smtClean="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</a:pPr>
              <a:t>7</a:t>
            </a:fld>
            <a:endParaRPr lang="ru-RU" altLang="ru-RU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74738" y="87313"/>
            <a:ext cx="8948738" cy="5033962"/>
          </a:xfrm>
          <a:ln/>
        </p:spPr>
      </p:sp>
      <p:sp>
        <p:nvSpPr>
          <p:cNvPr id="157701" name="Text Box 3"/>
          <p:cNvSpPr txBox="1">
            <a:spLocks noChangeArrowheads="1"/>
          </p:cNvSpPr>
          <p:nvPr/>
        </p:nvSpPr>
        <p:spPr bwMode="auto">
          <a:xfrm>
            <a:off x="679990" y="4717061"/>
            <a:ext cx="5437701" cy="446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03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ACF32-418F-44CE-94E6-96AF507DB4BF}" type="slidenum">
              <a:rPr lang="ru-RU" altLang="ru-RU">
                <a:solidFill>
                  <a:prstClr val="black"/>
                </a:solidFill>
              </a:rPr>
              <a:pPr/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57698" name="Rectangle 8"/>
          <p:cNvSpPr txBox="1">
            <a:spLocks noGrp="1" noChangeArrowheads="1"/>
          </p:cNvSpPr>
          <p:nvPr/>
        </p:nvSpPr>
        <p:spPr bwMode="auto">
          <a:xfrm>
            <a:off x="3850332" y="9429499"/>
            <a:ext cx="2944048" cy="49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SzPct val="100000"/>
            </a:pPr>
            <a:fld id="{9660F0ED-CB9B-4CDC-AF92-527B918835EF}" type="slidenum">
              <a:rPr lang="ru-RU" altLang="ru-RU" sz="1200" smtClean="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</a:pPr>
              <a:t>8</a:t>
            </a:fld>
            <a:endParaRPr lang="ru-RU" altLang="ru-RU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699" name="Text Box 1"/>
          <p:cNvSpPr txBox="1">
            <a:spLocks noChangeArrowheads="1"/>
          </p:cNvSpPr>
          <p:nvPr/>
        </p:nvSpPr>
        <p:spPr bwMode="auto">
          <a:xfrm>
            <a:off x="3850332" y="9429497"/>
            <a:ext cx="2945146" cy="49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SzPct val="100000"/>
            </a:pPr>
            <a:fld id="{E684E703-6705-4728-A08D-C3765DFDB8F2}" type="slidenum">
              <a:rPr lang="ru-RU" altLang="ru-RU" sz="1200" smtClean="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100000"/>
              </a:pPr>
              <a:t>8</a:t>
            </a:fld>
            <a:endParaRPr lang="ru-RU" altLang="ru-RU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74738" y="87313"/>
            <a:ext cx="8948738" cy="5033962"/>
          </a:xfrm>
          <a:ln/>
        </p:spPr>
      </p:sp>
      <p:sp>
        <p:nvSpPr>
          <p:cNvPr id="157701" name="Text Box 3"/>
          <p:cNvSpPr txBox="1">
            <a:spLocks noChangeArrowheads="1"/>
          </p:cNvSpPr>
          <p:nvPr/>
        </p:nvSpPr>
        <p:spPr bwMode="auto">
          <a:xfrm>
            <a:off x="679990" y="4717061"/>
            <a:ext cx="5437701" cy="446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03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AD24D9-C0B0-4D96-B1CA-09D7CCBF3F39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46515" y="9429750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60A2413-025C-496C-BD09-32621FAA72D0}" type="slidenum">
              <a:rPr lang="ru-RU" altLang="ru-RU" sz="1200"/>
              <a:pPr algn="r" eaLnBrk="1" hangingPunct="1"/>
              <a:t>9</a:t>
            </a:fld>
            <a:endParaRPr lang="ru-RU" altLang="ru-RU" sz="120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1363"/>
            <a:ext cx="6624638" cy="3727450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6"/>
            <a:ext cx="544195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8505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9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049" indent="0" algn="ctr">
              <a:buNone/>
              <a:defRPr/>
            </a:lvl2pPr>
            <a:lvl3pPr marL="914100" indent="0" algn="ctr">
              <a:buNone/>
              <a:defRPr/>
            </a:lvl3pPr>
            <a:lvl4pPr marL="1371150" indent="0" algn="ctr">
              <a:buNone/>
              <a:defRPr/>
            </a:lvl4pPr>
            <a:lvl5pPr marL="1828200" indent="0" algn="ctr">
              <a:buNone/>
              <a:defRPr/>
            </a:lvl5pPr>
            <a:lvl6pPr marL="2285250" indent="0" algn="ctr">
              <a:buNone/>
              <a:defRPr/>
            </a:lvl6pPr>
            <a:lvl7pPr marL="2742300" indent="0" algn="ctr">
              <a:buNone/>
              <a:defRPr/>
            </a:lvl7pPr>
            <a:lvl8pPr marL="3199350" indent="0" algn="ctr">
              <a:buNone/>
              <a:defRPr/>
            </a:lvl8pPr>
            <a:lvl9pPr marL="36564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371F0-171D-4305-85D5-83F895E04A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598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8CA7-0D0F-4A36-8501-B0224695AA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16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3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5C5A6-AA6E-4787-BE74-0B0DE5965A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4981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C821B-FBE0-436C-BF3F-770163BE99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410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0B0C0-CC84-4046-A7BB-C5E9DDCF1D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8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9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0" indent="0">
              <a:buNone/>
              <a:defRPr sz="1600"/>
            </a:lvl3pPr>
            <a:lvl4pPr marL="1371150" indent="0">
              <a:buNone/>
              <a:defRPr sz="1400"/>
            </a:lvl4pPr>
            <a:lvl5pPr marL="1828200" indent="0">
              <a:buNone/>
              <a:defRPr sz="1400"/>
            </a:lvl5pPr>
            <a:lvl6pPr marL="2285250" indent="0">
              <a:buNone/>
              <a:defRPr sz="1400"/>
            </a:lvl6pPr>
            <a:lvl7pPr marL="2742300" indent="0">
              <a:buNone/>
              <a:defRPr sz="1400"/>
            </a:lvl7pPr>
            <a:lvl8pPr marL="3199350" indent="0">
              <a:buNone/>
              <a:defRPr sz="1400"/>
            </a:lvl8pPr>
            <a:lvl9pPr marL="36564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B8FF0-B922-4196-9005-368B07ED9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599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E922-D88F-468F-A669-49F70F9638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518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9" indent="0">
              <a:buNone/>
              <a:defRPr sz="2000" b="1"/>
            </a:lvl2pPr>
            <a:lvl3pPr marL="914100" indent="0">
              <a:buNone/>
              <a:defRPr sz="1800" b="1"/>
            </a:lvl3pPr>
            <a:lvl4pPr marL="1371150" indent="0">
              <a:buNone/>
              <a:defRPr sz="1600" b="1"/>
            </a:lvl4pPr>
            <a:lvl5pPr marL="1828200" indent="0">
              <a:buNone/>
              <a:defRPr sz="1600" b="1"/>
            </a:lvl5pPr>
            <a:lvl6pPr marL="2285250" indent="0">
              <a:buNone/>
              <a:defRPr sz="1600" b="1"/>
            </a:lvl6pPr>
            <a:lvl7pPr marL="2742300" indent="0">
              <a:buNone/>
              <a:defRPr sz="1600" b="1"/>
            </a:lvl7pPr>
            <a:lvl8pPr marL="3199350" indent="0">
              <a:buNone/>
              <a:defRPr sz="1600" b="1"/>
            </a:lvl8pPr>
            <a:lvl9pPr marL="36564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9" indent="0">
              <a:buNone/>
              <a:defRPr sz="2000" b="1"/>
            </a:lvl2pPr>
            <a:lvl3pPr marL="914100" indent="0">
              <a:buNone/>
              <a:defRPr sz="1800" b="1"/>
            </a:lvl3pPr>
            <a:lvl4pPr marL="1371150" indent="0">
              <a:buNone/>
              <a:defRPr sz="1600" b="1"/>
            </a:lvl4pPr>
            <a:lvl5pPr marL="1828200" indent="0">
              <a:buNone/>
              <a:defRPr sz="1600" b="1"/>
            </a:lvl5pPr>
            <a:lvl6pPr marL="2285250" indent="0">
              <a:buNone/>
              <a:defRPr sz="1600" b="1"/>
            </a:lvl6pPr>
            <a:lvl7pPr marL="2742300" indent="0">
              <a:buNone/>
              <a:defRPr sz="1600" b="1"/>
            </a:lvl7pPr>
            <a:lvl8pPr marL="3199350" indent="0">
              <a:buNone/>
              <a:defRPr sz="1600" b="1"/>
            </a:lvl8pPr>
            <a:lvl9pPr marL="36564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E61A0-84E5-40AC-B4B8-4BD0866B73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015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B02FE-597E-4660-B44A-362DDE27C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925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EDE48-B0C8-49AF-AE01-40B96A60C9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604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3" y="204791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6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3" y="1076332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0" indent="0">
              <a:buNone/>
              <a:defRPr sz="1000"/>
            </a:lvl3pPr>
            <a:lvl4pPr marL="1371150" indent="0">
              <a:buNone/>
              <a:defRPr sz="900"/>
            </a:lvl4pPr>
            <a:lvl5pPr marL="1828200" indent="0">
              <a:buNone/>
              <a:defRPr sz="900"/>
            </a:lvl5pPr>
            <a:lvl6pPr marL="2285250" indent="0">
              <a:buNone/>
              <a:defRPr sz="900"/>
            </a:lvl6pPr>
            <a:lvl7pPr marL="2742300" indent="0">
              <a:buNone/>
              <a:defRPr sz="900"/>
            </a:lvl7pPr>
            <a:lvl8pPr marL="3199350" indent="0">
              <a:buNone/>
              <a:defRPr sz="900"/>
            </a:lvl8pPr>
            <a:lvl9pPr marL="36564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81F3F-0795-445D-AEAD-A55DDD5B89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182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49" indent="0">
              <a:buNone/>
              <a:defRPr sz="2800"/>
            </a:lvl2pPr>
            <a:lvl3pPr marL="914100" indent="0">
              <a:buNone/>
              <a:defRPr sz="2400"/>
            </a:lvl3pPr>
            <a:lvl4pPr marL="1371150" indent="0">
              <a:buNone/>
              <a:defRPr sz="2000"/>
            </a:lvl4pPr>
            <a:lvl5pPr marL="1828200" indent="0">
              <a:buNone/>
              <a:defRPr sz="2000"/>
            </a:lvl5pPr>
            <a:lvl6pPr marL="2285250" indent="0">
              <a:buNone/>
              <a:defRPr sz="2000"/>
            </a:lvl6pPr>
            <a:lvl7pPr marL="2742300" indent="0">
              <a:buNone/>
              <a:defRPr sz="2000"/>
            </a:lvl7pPr>
            <a:lvl8pPr marL="3199350" indent="0">
              <a:buNone/>
              <a:defRPr sz="2000"/>
            </a:lvl8pPr>
            <a:lvl9pPr marL="36564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7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0" indent="0">
              <a:buNone/>
              <a:defRPr sz="1000"/>
            </a:lvl3pPr>
            <a:lvl4pPr marL="1371150" indent="0">
              <a:buNone/>
              <a:defRPr sz="900"/>
            </a:lvl4pPr>
            <a:lvl5pPr marL="1828200" indent="0">
              <a:buNone/>
              <a:defRPr sz="900"/>
            </a:lvl5pPr>
            <a:lvl6pPr marL="2285250" indent="0">
              <a:buNone/>
              <a:defRPr sz="900"/>
            </a:lvl6pPr>
            <a:lvl7pPr marL="2742300" indent="0">
              <a:buNone/>
              <a:defRPr sz="900"/>
            </a:lvl7pPr>
            <a:lvl8pPr marL="3199350" indent="0">
              <a:buNone/>
              <a:defRPr sz="900"/>
            </a:lvl8pPr>
            <a:lvl9pPr marL="36564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C060A-22CA-4C11-B63C-1995C4402A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231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23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23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23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9992102-B043-4FA0-BD98-5C1EBFA941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4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88" indent="-34278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06" indent="-28565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24" indent="-22852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676" indent="-22852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24" indent="-22852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775" indent="-22852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24" indent="-22852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875" indent="-22852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24" indent="-22852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0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0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0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0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0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50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00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6513" y="46510"/>
            <a:ext cx="9072562" cy="50422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10" tIns="45705" rIns="91410" bIns="45705" anchor="ctr"/>
          <a:lstStyle/>
          <a:p>
            <a:pPr eaLnBrk="1" hangingPunct="1"/>
            <a:endParaRPr lang="ru-RU" altLang="ru-RU"/>
          </a:p>
        </p:txBody>
      </p:sp>
      <p:pic>
        <p:nvPicPr>
          <p:cNvPr id="13" name="Picture 9" descr="95959595959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115"/>
            <a:ext cx="720080" cy="64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6" y="375048"/>
            <a:ext cx="5545139" cy="64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5" rIns="91410" bIns="45705">
            <a:spAutoFit/>
          </a:bodyPr>
          <a:lstStyle/>
          <a:p>
            <a:pPr algn="ctr" defTabSz="914100" eaLnBrk="1" fontAlgn="auto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000000"/>
                </a:solidFill>
              </a:rPr>
              <a:t>ГОСУДАРСТВЕННОЕ УЧРЕЖДЕНИЕ</a:t>
            </a:r>
            <a:br>
              <a:rPr lang="ru-RU" sz="1400" b="1" kern="0" dirty="0">
                <a:solidFill>
                  <a:srgbClr val="000000"/>
                </a:solidFill>
              </a:rPr>
            </a:br>
            <a:r>
              <a:rPr lang="ru-RU" sz="1400" b="1" kern="0" dirty="0">
                <a:solidFill>
                  <a:srgbClr val="000000"/>
                </a:solidFill>
              </a:rPr>
              <a:t>«НАУЧНО–ИССЛЕДОВАТЕЛЬСКИЙ ИНСТИТУТ ВООРУЖЕННЫХ СИЛ РЕСПУБЛИКИ БЕЛАРУСЬ</a:t>
            </a:r>
            <a:r>
              <a:rPr lang="ru-RU" sz="1400" b="1" kern="0" dirty="0">
                <a:solidFill>
                  <a:srgbClr val="000066"/>
                </a:solidFill>
              </a:rPr>
              <a:t>»</a:t>
            </a:r>
            <a:endParaRPr lang="ru-RU" sz="1400" b="1" kern="0" dirty="0">
              <a:solidFill>
                <a:srgbClr val="000000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57159" y="1903847"/>
            <a:ext cx="8496300" cy="102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5" rIns="91410" bIns="45705">
            <a:spAutoFit/>
          </a:bodyPr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i="1" kern="0" dirty="0">
                <a:solidFill>
                  <a:srgbClr val="FF0000"/>
                </a:solidFill>
              </a:rPr>
              <a:t> </a:t>
            </a:r>
            <a:r>
              <a:rPr lang="ru-RU" b="1" i="1" kern="0" dirty="0" smtClean="0">
                <a:solidFill>
                  <a:srgbClr val="FF0000"/>
                </a:solidFill>
              </a:rPr>
              <a:t>ГЕНОЦИД БЕЛОРУССКОГО НАРОДА В ГОДЫ ВЕЛИКОЙ ОТЕЧЕСТВЕННОЙ ВОЙНЫ. ЛАТЫШСКИЕ, ПОЛЬСКИЕ, УКРАИНСКИЕ НАЦИОНАЛИСТЫ КАК ПОСОБНИКИ ОККУПАНТОВ</a:t>
            </a:r>
            <a:endParaRPr lang="ru-RU" b="1" i="1" kern="0" dirty="0">
              <a:solidFill>
                <a:srgbClr val="FF0000"/>
              </a:solidFill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857755" y="3595803"/>
            <a:ext cx="4035423" cy="56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0" tIns="45705" rIns="91410" bIns="45705">
            <a:spAutoFit/>
          </a:bodyPr>
          <a:lstStyle/>
          <a:p>
            <a:pPr defTabSz="9141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rgbClr val="000000"/>
                </a:solidFill>
              </a:rPr>
              <a:t>Главный научный </a:t>
            </a:r>
            <a:r>
              <a:rPr lang="ru-RU" sz="1200" b="1" kern="0" dirty="0">
                <a:solidFill>
                  <a:srgbClr val="000000"/>
                </a:solidFill>
              </a:rPr>
              <a:t>сотрудник  ГУ «НИИ ВС РБ»,</a:t>
            </a:r>
          </a:p>
          <a:p>
            <a:pPr defTabSz="9141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 smtClean="0">
                <a:solidFill>
                  <a:srgbClr val="000000"/>
                </a:solidFill>
              </a:rPr>
              <a:t>СУРЯЕВ Валерий Николаевич, </a:t>
            </a:r>
          </a:p>
          <a:p>
            <a:pPr defTabSz="9141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rgbClr val="000000"/>
                </a:solidFill>
              </a:rPr>
              <a:t>доктор исторических наук, доцент</a:t>
            </a:r>
            <a:endParaRPr lang="ru-RU" sz="1200" b="1" kern="0" dirty="0">
              <a:solidFill>
                <a:srgbClr val="000000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27430" y="4516042"/>
            <a:ext cx="2087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5" rIns="91410" bIns="45705">
            <a:spAutoFit/>
          </a:bodyPr>
          <a:lstStyle/>
          <a:p>
            <a:pPr algn="ctr" defTabSz="9141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000000"/>
                </a:solidFill>
              </a:rPr>
              <a:t>Минск, </a:t>
            </a:r>
            <a:r>
              <a:rPr lang="ru-RU" sz="1400" b="1" kern="0" dirty="0" smtClean="0">
                <a:solidFill>
                  <a:srgbClr val="000000"/>
                </a:solidFill>
              </a:rPr>
              <a:t>2022</a:t>
            </a:r>
            <a:endParaRPr lang="ru-RU" sz="1400" b="1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707771" y="29926"/>
            <a:ext cx="395287" cy="2500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algn="ctr" eaLnBrk="1" hangingPunct="1"/>
            <a:r>
              <a:rPr lang="ru-RU" altLang="ru-RU" b="1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36513" y="27391"/>
            <a:ext cx="9072562" cy="508277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eaLnBrk="1" hangingPunct="1"/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6" name="Picture 9" descr="95959595959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470"/>
            <a:ext cx="5651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59695"/>
            <a:ext cx="2448272" cy="361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59695"/>
            <a:ext cx="2510105" cy="361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74623"/>
            <a:ext cx="2517202" cy="359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569" y="4496221"/>
            <a:ext cx="802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Документы и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1007148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707771" y="29926"/>
            <a:ext cx="395287" cy="2500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ru-RU" altLang="ru-RU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36513" y="27391"/>
            <a:ext cx="9072562" cy="508277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eaLnBrk="1" hangingPunct="1"/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6" name="Picture 9" descr="95959595959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470"/>
            <a:ext cx="5651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683569" y="4496221"/>
            <a:ext cx="802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Латышские полицейские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64" y="411509"/>
            <a:ext cx="7130636" cy="403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7805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707771" y="29926"/>
            <a:ext cx="395287" cy="2500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algn="ctr" eaLnBrk="1" hangingPunct="1"/>
            <a:r>
              <a:rPr lang="ru-RU" altLang="ru-RU" b="1" dirty="0" smtClean="0">
                <a:solidFill>
                  <a:srgbClr val="0000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36513" y="27391"/>
            <a:ext cx="9072562" cy="508277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eaLnBrk="1" hangingPunct="1"/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6" name="Picture 9" descr="95959595959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470"/>
            <a:ext cx="5651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107505" y="4568229"/>
            <a:ext cx="3851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Волдемар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Вейс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латышских карателей</a:t>
            </a:r>
          </a:p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vid1.ria.ru/ig/infografika/Sputnik/bel/HISTORY/images/tild3361-6564-4466-a362-306565393262__winterzauber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84566"/>
            <a:ext cx="2808312" cy="395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80112" y="456822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Убитые во рву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9164" y="483518"/>
            <a:ext cx="5005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ХОДЕ ОПЕРАЦИИ «ЗИМНЕЕ ВОЛШЕБСТВО»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СОЖЖЕНЫ 183 ДЕРЕВНИ, РАССТРЕЛЯНЫ И СОЖЖЕНЫ 11383 ЧЕЛОВЕКА (ИЗ НИХ 2118 ДЕТЕЙ В ВОЗРАСТЕ ДО 12 ЛЕТ)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21" y="1437625"/>
            <a:ext cx="5231359" cy="300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845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707771" y="29926"/>
            <a:ext cx="395287" cy="2500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algn="ctr" eaLnBrk="1" hangingPunct="1"/>
            <a:r>
              <a:rPr lang="ru-RU" altLang="ru-RU" b="1" dirty="0" smtClean="0">
                <a:solidFill>
                  <a:srgbClr val="00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36513" y="27391"/>
            <a:ext cx="9072562" cy="508277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eaLnBrk="1" hangingPunct="1"/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6" name="Picture 9" descr="95959595959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470"/>
            <a:ext cx="5651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107505" y="4371950"/>
            <a:ext cx="3851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Рагнер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Чеслав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Заянчковский), командир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Наднеманского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батальона Армии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Крайовой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437195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Легионеры Армии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Крайовой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9164" y="483518"/>
            <a:ext cx="50053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ЛЕГИОНЕРЫ СТОЛБЦОВСКОГО СОЕДИНЕНИЯ АРМИИ КРАЙОВОЙ С ДЕКАБРЯ  1943 г. ПО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ИЮЛЬ 1944 г.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УБИЛИ 6000 МИРНЫХ ЖИТЕЛЕЙ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9" y="594346"/>
            <a:ext cx="2553155" cy="367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2644" y="1248270"/>
            <a:ext cx="4455820" cy="301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0759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707771" y="29926"/>
            <a:ext cx="395287" cy="2500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algn="ctr" eaLnBrk="1" hangingPunct="1"/>
            <a:r>
              <a:rPr lang="ru-RU" altLang="ru-RU" b="1" dirty="0" smtClean="0">
                <a:solidFill>
                  <a:srgbClr val="0000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36513" y="27391"/>
            <a:ext cx="9072562" cy="508277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eaLnBrk="1" hangingPunct="1"/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6" name="Picture 9" descr="95959595959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470"/>
            <a:ext cx="5651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611560" y="4568229"/>
            <a:ext cx="3851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Головорезы ОУН-УПА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0766" y="4568229"/>
            <a:ext cx="3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Украинский националист в Беларуси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85658"/>
            <a:ext cx="4696817" cy="376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99186"/>
            <a:ext cx="3127658" cy="391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401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707771" y="29926"/>
            <a:ext cx="395287" cy="2500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Arial" pitchFamily="34" charset="0"/>
              </a:rPr>
              <a:t>7</a:t>
            </a:r>
            <a:endParaRPr lang="ru-RU" altLang="ru-RU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36513" y="27391"/>
            <a:ext cx="9072562" cy="508277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eaLnBrk="1" hangingPunct="1"/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6" name="Picture 9" descr="95959595959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470"/>
            <a:ext cx="5651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611560" y="4443958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Мемориал в д. Хатынь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4280778"/>
            <a:ext cx="423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Житель д. Хатынь И. Каминский, потерявший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 марта 1943 г. всю семью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18814"/>
            <a:ext cx="4536504" cy="295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63042" y="411510"/>
            <a:ext cx="4441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РАССТРЕЛЯНО И СОЖЖЕНО ЖИВЬЕМ В Д.ХАТЫНЬ  149 ЧЕЛОВЕК,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НИХ 43 ЖЕНЩИНЫ И 79 ДЕТЕЙ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2756"/>
            <a:ext cx="2520281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766826"/>
            <a:ext cx="2520280" cy="167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426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707771" y="29926"/>
            <a:ext cx="395287" cy="2500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algn="ctr" eaLnBrk="1" hangingPunct="1"/>
            <a:r>
              <a:rPr lang="ru-RU" altLang="ru-RU" b="1" dirty="0" smtClean="0">
                <a:solidFill>
                  <a:srgbClr val="0000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36513" y="27391"/>
            <a:ext cx="9072562" cy="508277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eaLnBrk="1" hangingPunct="1"/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6" name="Picture 9" descr="95959595959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470"/>
            <a:ext cx="5651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4064754"/>
            <a:ext cx="334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Шествия латышских легионеров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Ваффен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-СС» , г. Рига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93" y="843558"/>
            <a:ext cx="4408487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71" y="866653"/>
            <a:ext cx="3968221" cy="305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42677" y="4065334"/>
            <a:ext cx="334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Посещение кладбища латышских легионеров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Ваффен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-СС»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 г. Лестен </a:t>
            </a:r>
          </a:p>
        </p:txBody>
      </p:sp>
    </p:spTree>
    <p:extLst>
      <p:ext uri="{BB962C8B-B14F-4D97-AF65-F5344CB8AC3E}">
        <p14:creationId xmlns:p14="http://schemas.microsoft.com/office/powerpoint/2010/main" val="465838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6513" y="46510"/>
            <a:ext cx="9072562" cy="50422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10" tIns="45705" rIns="91410" bIns="45705" anchor="ctr"/>
          <a:lstStyle/>
          <a:p>
            <a:pPr eaLnBrk="1" hangingPunct="1"/>
            <a:endParaRPr lang="ru-RU" altLang="ru-RU"/>
          </a:p>
        </p:txBody>
      </p:sp>
      <p:pic>
        <p:nvPicPr>
          <p:cNvPr id="13" name="Picture 9" descr="95959595959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115"/>
            <a:ext cx="720080" cy="64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79716" y="375048"/>
            <a:ext cx="5545139" cy="64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5" rIns="91410" bIns="45705">
            <a:spAutoFit/>
          </a:bodyPr>
          <a:lstStyle/>
          <a:p>
            <a:pPr algn="ctr" defTabSz="914100" eaLnBrk="1" fontAlgn="auto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000000"/>
                </a:solidFill>
              </a:rPr>
              <a:t>ГОСУДАРСТВЕННОЕ УЧРЕЖДЕНИЕ</a:t>
            </a:r>
            <a:br>
              <a:rPr lang="ru-RU" sz="1400" b="1" kern="0" dirty="0">
                <a:solidFill>
                  <a:srgbClr val="000000"/>
                </a:solidFill>
              </a:rPr>
            </a:br>
            <a:r>
              <a:rPr lang="ru-RU" sz="1400" b="1" kern="0" dirty="0">
                <a:solidFill>
                  <a:srgbClr val="000000"/>
                </a:solidFill>
              </a:rPr>
              <a:t>«НАУЧНО–ИССЛЕДОВАТЕЛЬСКИЙ ИНСТИТУТ ВООРУЖЕННЫХ СИЛ РЕСПУБЛИКИ БЕЛАРУСЬ</a:t>
            </a:r>
            <a:r>
              <a:rPr lang="ru-RU" sz="1400" b="1" kern="0" dirty="0">
                <a:solidFill>
                  <a:srgbClr val="000066"/>
                </a:solidFill>
              </a:rPr>
              <a:t>»</a:t>
            </a:r>
            <a:endParaRPr lang="ru-RU" sz="1400" b="1" kern="0" dirty="0">
              <a:solidFill>
                <a:srgbClr val="000000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57159" y="1903847"/>
            <a:ext cx="8496300" cy="102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5" rIns="91410" bIns="45705">
            <a:spAutoFit/>
          </a:bodyPr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i="1" kern="0" dirty="0">
                <a:solidFill>
                  <a:srgbClr val="FF0000"/>
                </a:solidFill>
              </a:rPr>
              <a:t> </a:t>
            </a:r>
            <a:r>
              <a:rPr lang="ru-RU" b="1" i="1" kern="0" dirty="0" smtClean="0">
                <a:solidFill>
                  <a:srgbClr val="FF0000"/>
                </a:solidFill>
              </a:rPr>
              <a:t>ГЕНОЦИД БЕЛОРУССКОГО НАРОДА В ГОДЫ ВЕЛИКОЙ ОТЕЧЕСТВЕННОЙ ВОЙНЫ. ЛАТЫШСКИЕ, ПОЛЬСКИЕ, УКРАИНСКИЕ НАЦИОНАЛИСТЫ КАК ПОСОБНИКИ ОККУПАНТОВ</a:t>
            </a:r>
            <a:endParaRPr lang="ru-RU" b="1" i="1" kern="0" dirty="0">
              <a:solidFill>
                <a:srgbClr val="FF0000"/>
              </a:solidFill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001073" y="3571181"/>
            <a:ext cx="4035423" cy="56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0" tIns="45705" rIns="91410" bIns="45705">
            <a:spAutoFit/>
          </a:bodyPr>
          <a:lstStyle/>
          <a:p>
            <a:pPr defTabSz="9141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rgbClr val="000000"/>
                </a:solidFill>
              </a:rPr>
              <a:t>Главный научный </a:t>
            </a:r>
            <a:r>
              <a:rPr lang="ru-RU" sz="1200" b="1" kern="0" dirty="0">
                <a:solidFill>
                  <a:srgbClr val="000000"/>
                </a:solidFill>
              </a:rPr>
              <a:t>сотрудник  ГУ «НИИ ВС </a:t>
            </a:r>
            <a:r>
              <a:rPr lang="ru-RU" sz="1200" b="1" kern="0" dirty="0" smtClean="0">
                <a:solidFill>
                  <a:srgbClr val="000000"/>
                </a:solidFill>
              </a:rPr>
              <a:t>РБ»</a:t>
            </a:r>
          </a:p>
          <a:p>
            <a:pPr defTabSz="9141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 smtClean="0">
                <a:solidFill>
                  <a:srgbClr val="000000"/>
                </a:solidFill>
              </a:rPr>
              <a:t>СУРЯЕВ Валерий Николаевич, </a:t>
            </a:r>
          </a:p>
          <a:p>
            <a:pPr defTabSz="9141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rgbClr val="000000"/>
                </a:solidFill>
              </a:rPr>
              <a:t>доктор исторических наук, доцент</a:t>
            </a:r>
            <a:endParaRPr lang="ru-RU" sz="1200" b="1" kern="0" dirty="0">
              <a:solidFill>
                <a:srgbClr val="000000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27430" y="4516042"/>
            <a:ext cx="2087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5" rIns="91410" bIns="45705">
            <a:spAutoFit/>
          </a:bodyPr>
          <a:lstStyle/>
          <a:p>
            <a:pPr algn="ctr" defTabSz="9141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000000"/>
                </a:solidFill>
              </a:rPr>
              <a:t>Минск, </a:t>
            </a:r>
            <a:r>
              <a:rPr lang="ru-RU" sz="1400" b="1" kern="0" dirty="0" smtClean="0">
                <a:solidFill>
                  <a:srgbClr val="000000"/>
                </a:solidFill>
              </a:rPr>
              <a:t>2022</a:t>
            </a:r>
            <a:endParaRPr lang="ru-RU" sz="1400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6947</TotalTime>
  <Words>247</Words>
  <Application>Microsoft Office PowerPoint</Application>
  <PresentationFormat>Экран (16:9)</PresentationFormat>
  <Paragraphs>61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Прозоров</dc:creator>
  <cp:lastModifiedBy>Роман</cp:lastModifiedBy>
  <cp:revision>537</cp:revision>
  <cp:lastPrinted>2021-03-31T14:04:18Z</cp:lastPrinted>
  <dcterms:created xsi:type="dcterms:W3CDTF">2016-09-07T11:50:05Z</dcterms:created>
  <dcterms:modified xsi:type="dcterms:W3CDTF">2022-06-07T17:42:58Z</dcterms:modified>
</cp:coreProperties>
</file>